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1" r:id="rId5"/>
    <p:sldId id="262" r:id="rId6"/>
    <p:sldId id="264" r:id="rId7"/>
    <p:sldId id="259" r:id="rId8"/>
    <p:sldId id="260" r:id="rId9"/>
    <p:sldId id="263" r:id="rId10"/>
    <p:sldId id="266" r:id="rId11"/>
    <p:sldId id="265" r:id="rId12"/>
    <p:sldId id="270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BD8F8-BAF7-4C69-B1E8-9EAD26FAAD4A}" type="datetimeFigureOut">
              <a:rPr kumimoji="1" lang="ja-JP" altLang="en-US" smtClean="0"/>
              <a:t>2010/12/19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EC81-3988-4892-B4EE-769A8C1BC425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デュエルＢＯＸ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田中研究室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1032015</a:t>
            </a:r>
            <a:r>
              <a:rPr lang="ja-JP" altLang="en-US" dirty="0" smtClean="0">
                <a:solidFill>
                  <a:schemeClr val="tx1"/>
                </a:solidFill>
              </a:rPr>
              <a:t>　市河　拓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システム概要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ダメージを受けると衝撃を再現</a:t>
            </a:r>
            <a:endParaRPr kumimoji="1" lang="ja-JP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18383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004048" y="50131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Sense-</a:t>
            </a:r>
            <a:r>
              <a:rPr lang="en-US" altLang="ja-JP" dirty="0" err="1" smtClean="0"/>
              <a:t>Roid</a:t>
            </a:r>
            <a:r>
              <a:rPr lang="ja-JP" altLang="en-US" dirty="0" smtClean="0"/>
              <a:t>（電気通信大学　チーム：こうしゅうは</a:t>
            </a:r>
            <a:r>
              <a:rPr lang="ja-JP" altLang="en-US" dirty="0" err="1" smtClean="0"/>
              <a:t>せいぶん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51571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プレイヤー</a:t>
            </a:r>
            <a:endParaRPr kumimoji="1" lang="ja-JP" altLang="en-US" dirty="0"/>
          </a:p>
        </p:txBody>
      </p:sp>
      <p:sp>
        <p:nvSpPr>
          <p:cNvPr id="11" name="四角形吹き出し 10"/>
          <p:cNvSpPr/>
          <p:nvPr/>
        </p:nvSpPr>
        <p:spPr>
          <a:xfrm>
            <a:off x="3707904" y="2204864"/>
            <a:ext cx="3168352" cy="2736304"/>
          </a:xfrm>
          <a:prstGeom prst="wedgeRectCallout">
            <a:avLst>
              <a:gd name="adj1" fmla="val -87040"/>
              <a:gd name="adj2" fmla="val -4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76871"/>
            <a:ext cx="3024336" cy="258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システム概要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カードに無線ＩＣタグを取り付け，カードを認識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24860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四角形吹き出し 5"/>
          <p:cNvSpPr/>
          <p:nvPr/>
        </p:nvSpPr>
        <p:spPr>
          <a:xfrm>
            <a:off x="5220072" y="3501008"/>
            <a:ext cx="1152128" cy="576064"/>
          </a:xfrm>
          <a:prstGeom prst="wedgeRectCallout">
            <a:avLst>
              <a:gd name="adj1" fmla="val -88976"/>
              <a:gd name="adj2" fmla="val -48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ＩＣタグ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9832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フィールド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工夫した</a:t>
            </a:r>
            <a:r>
              <a:rPr lang="ja-JP" altLang="en-US" dirty="0"/>
              <a:t>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プレイヤーだけでなく</a:t>
            </a:r>
            <a:r>
              <a:rPr lang="ja-JP" altLang="en-US" dirty="0" smtClean="0"/>
              <a:t>観客も見れるようなシステムにしたい</a:t>
            </a:r>
            <a:endParaRPr lang="en-US" altLang="ja-JP" dirty="0"/>
          </a:p>
          <a:p>
            <a:r>
              <a:rPr kumimoji="1" lang="ja-JP" altLang="en-US" dirty="0" smtClean="0"/>
              <a:t>ヘッドマウントディスプレイではなく</a:t>
            </a:r>
            <a:r>
              <a:rPr lang="en-US" altLang="ja-JP" b="1" dirty="0" smtClean="0"/>
              <a:t>3D</a:t>
            </a:r>
            <a:r>
              <a:rPr lang="ja-JP" altLang="en-US" b="1" dirty="0" smtClean="0"/>
              <a:t>・</a:t>
            </a:r>
            <a:r>
              <a:rPr lang="en-US" altLang="ja-JP" b="1" dirty="0" smtClean="0"/>
              <a:t>RRZ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RetroReflectiveZoing</a:t>
            </a:r>
            <a:r>
              <a:rPr lang="ja-JP" altLang="en-US" dirty="0" smtClean="0"/>
              <a:t>）</a:t>
            </a:r>
            <a:r>
              <a:rPr lang="ja-JP" altLang="en-US" b="1" dirty="0" smtClean="0"/>
              <a:t>ビジョンを採用</a:t>
            </a:r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 dirty="0"/>
              <a:t>今</a:t>
            </a:r>
            <a:r>
              <a:rPr lang="ja-JP" altLang="en-US" b="1" dirty="0" smtClean="0"/>
              <a:t>までのように遊ぶこともできるようにしたい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ja-JP" altLang="en-US" b="1" dirty="0" smtClean="0"/>
              <a:t>ＩＣタグを組み込む，ベストを着るだけ</a:t>
            </a:r>
            <a:endParaRPr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3419872" y="1916832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3419872" y="4581128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システム構成（モンスター召喚）</a:t>
            </a:r>
            <a:endParaRPr kumimoji="1"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981627" cy="14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4211960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プレイヤー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4005064"/>
            <a:ext cx="123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バトルフィールド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528392" cy="222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715215" cy="8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3203848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フィールド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5796136" y="1484784"/>
            <a:ext cx="25922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カードをフィールドに置く</a:t>
            </a:r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6876256" y="2204864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796136" y="2636912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カードのＩＣタグを読み取る</a:t>
            </a:r>
            <a:endParaRPr kumimoji="1" lang="ja-JP" altLang="en-US" dirty="0"/>
          </a:p>
        </p:txBody>
      </p:sp>
      <p:sp>
        <p:nvSpPr>
          <p:cNvPr id="17" name="下矢印 16"/>
          <p:cNvSpPr/>
          <p:nvPr/>
        </p:nvSpPr>
        <p:spPr>
          <a:xfrm>
            <a:off x="6948264" y="3284984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5796136" y="3717032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対応したデータをバトルフィールドに再現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5796136" y="4869160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実際にモンスターを召喚した気分になれる</a:t>
            </a:r>
            <a:endParaRPr kumimoji="1" lang="ja-JP" altLang="en-US" dirty="0"/>
          </a:p>
        </p:txBody>
      </p:sp>
      <p:sp>
        <p:nvSpPr>
          <p:cNvPr id="20" name="下矢印 19"/>
          <p:cNvSpPr/>
          <p:nvPr/>
        </p:nvSpPr>
        <p:spPr>
          <a:xfrm>
            <a:off x="7020272" y="4437112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システム構成（ダメージ再現）</a:t>
            </a:r>
            <a:endParaRPr kumimoji="1"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981627" cy="14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4211960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プレイヤー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71600" y="4005064"/>
            <a:ext cx="123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バトルフィールド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528392" cy="222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708920"/>
            <a:ext cx="715215" cy="8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3203848" y="37170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フィールド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5796136" y="1484784"/>
            <a:ext cx="25922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プレイヤーがダメージを受ける</a:t>
            </a:r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6876256" y="2204864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796136" y="2636912"/>
            <a:ext cx="28083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攻撃したモンスター，ダメージから再現する振動の計算</a:t>
            </a:r>
            <a:endParaRPr kumimoji="1" lang="ja-JP" altLang="en-US" dirty="0"/>
          </a:p>
        </p:txBody>
      </p:sp>
      <p:sp>
        <p:nvSpPr>
          <p:cNvPr id="17" name="下矢印 16"/>
          <p:cNvSpPr/>
          <p:nvPr/>
        </p:nvSpPr>
        <p:spPr>
          <a:xfrm>
            <a:off x="6948264" y="3501008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5796136" y="3933056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ベストが振動する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5868144" y="5157192"/>
            <a:ext cx="28083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実際にモンスターから攻撃された気分になれる</a:t>
            </a:r>
            <a:endParaRPr kumimoji="1" lang="ja-JP" altLang="en-US" dirty="0"/>
          </a:p>
        </p:txBody>
      </p:sp>
      <p:sp>
        <p:nvSpPr>
          <p:cNvPr id="20" name="下矢印 19"/>
          <p:cNvSpPr/>
          <p:nvPr/>
        </p:nvSpPr>
        <p:spPr>
          <a:xfrm>
            <a:off x="7020272" y="4653136"/>
            <a:ext cx="50405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マンガのようなカードゲームの対戦における迫力を演出できる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カードゲームをより楽しむことができる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カードゲームをもっと楽しくしたい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漫画のような迫力のある演出を再現したい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カードゲームを遊んでいる際，マンガのようにモンスターが飛び出してくる様子を再現</a:t>
            </a:r>
            <a:endParaRPr kumimoji="1" lang="en-US" altLang="ja-JP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4680520" cy="368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机の上にカードを並べるだけ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67544" y="476672"/>
            <a:ext cx="40324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今までのカードゲーム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20888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365315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カードを出すとモンスターが飛び出してくる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67544" y="476672"/>
            <a:ext cx="40324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目指すカードゲーム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その１</a:t>
            </a:r>
            <a:endParaRPr kumimoji="1" lang="ja-JP" alt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963614" cy="216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四角形吹き出し 7"/>
          <p:cNvSpPr/>
          <p:nvPr/>
        </p:nvSpPr>
        <p:spPr>
          <a:xfrm>
            <a:off x="3563888" y="2348880"/>
            <a:ext cx="2376264" cy="1656184"/>
          </a:xfrm>
          <a:prstGeom prst="wedgeRectCallout">
            <a:avLst>
              <a:gd name="adj1" fmla="val -105179"/>
              <a:gd name="adj2" fmla="val 541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348880"/>
            <a:ext cx="2232248" cy="163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17032"/>
            <a:ext cx="3888432" cy="286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矢印 8"/>
          <p:cNvSpPr/>
          <p:nvPr/>
        </p:nvSpPr>
        <p:spPr>
          <a:xfrm>
            <a:off x="3707904" y="4581128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971600" y="2420888"/>
            <a:ext cx="1296144" cy="432048"/>
          </a:xfrm>
          <a:prstGeom prst="wedgeRoundRectCallout">
            <a:avLst>
              <a:gd name="adj1" fmla="val 34038"/>
              <a:gd name="adj2" fmla="val 1202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召喚</a:t>
            </a:r>
            <a:r>
              <a:rPr kumimoji="1" lang="ja-JP" altLang="en-US" dirty="0" smtClean="0"/>
              <a:t>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ダメージを受けるのも体感できる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67544" y="476672"/>
            <a:ext cx="40324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目指すカードゲーム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その２</a:t>
            </a:r>
            <a:endParaRPr kumimoji="1" lang="ja-JP" altLang="en-US" sz="2800" dirty="0"/>
          </a:p>
        </p:txBody>
      </p:sp>
      <p:sp>
        <p:nvSpPr>
          <p:cNvPr id="9" name="右矢印 8"/>
          <p:cNvSpPr/>
          <p:nvPr/>
        </p:nvSpPr>
        <p:spPr>
          <a:xfrm>
            <a:off x="4139952" y="4293096"/>
            <a:ext cx="93610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3384376" cy="24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2963614" cy="216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56384" cy="245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角丸四角形吹き出し 12"/>
          <p:cNvSpPr/>
          <p:nvPr/>
        </p:nvSpPr>
        <p:spPr>
          <a:xfrm>
            <a:off x="2987824" y="2276872"/>
            <a:ext cx="1296144" cy="432048"/>
          </a:xfrm>
          <a:prstGeom prst="wedgeRoundRectCallout">
            <a:avLst>
              <a:gd name="adj1" fmla="val -90668"/>
              <a:gd name="adj2" fmla="val -187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攻撃！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再現するために必要なもの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カードを認識，モンスターを立体化するシステム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プレイヤーにダメージがあった場合，プレイヤーが衝撃を感じるシステム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システム構成</a:t>
            </a:r>
            <a:endParaRPr kumimoji="1"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2060848"/>
            <a:ext cx="18383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132856"/>
            <a:ext cx="18383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23528" y="50131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プレイヤー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20272" y="48691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プレイヤー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35896" y="50131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バトルフィールド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5328592" cy="336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24944"/>
            <a:ext cx="1080120" cy="121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6588224" y="27089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フィールド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5328592" cy="3363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四角形吹き出し 7"/>
          <p:cNvSpPr/>
          <p:nvPr/>
        </p:nvSpPr>
        <p:spPr>
          <a:xfrm>
            <a:off x="5508104" y="1268760"/>
            <a:ext cx="2304256" cy="1944216"/>
          </a:xfrm>
          <a:prstGeom prst="wedgeRectCallout">
            <a:avLst>
              <a:gd name="adj1" fmla="val -85395"/>
              <a:gd name="adj2" fmla="val 58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340768"/>
            <a:ext cx="2160240" cy="17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四角形吹き出し 8"/>
          <p:cNvSpPr/>
          <p:nvPr/>
        </p:nvSpPr>
        <p:spPr>
          <a:xfrm>
            <a:off x="5148064" y="3501008"/>
            <a:ext cx="3168352" cy="2448272"/>
          </a:xfrm>
          <a:prstGeom prst="wedgeRectCallout">
            <a:avLst>
              <a:gd name="adj1" fmla="val -11240"/>
              <a:gd name="adj2" fmla="val -103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73016"/>
            <a:ext cx="3024336" cy="23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716016" y="60212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3D</a:t>
            </a:r>
            <a:r>
              <a:rPr lang="ja-JP" altLang="en-US" b="1" dirty="0" smtClean="0"/>
              <a:t>・</a:t>
            </a:r>
            <a:r>
              <a:rPr lang="en-US" altLang="ja-JP" b="1" dirty="0" smtClean="0"/>
              <a:t>RRZ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RetroReflectiveZoing</a:t>
            </a:r>
            <a:r>
              <a:rPr lang="ja-JP" altLang="en-US" dirty="0" smtClean="0"/>
              <a:t>）</a:t>
            </a:r>
            <a:r>
              <a:rPr lang="ja-JP" altLang="en-US" b="1" dirty="0" smtClean="0"/>
              <a:t>ビジョン</a:t>
            </a:r>
            <a:endParaRPr lang="en-US" altLang="ja-JP" b="1" dirty="0" smtClean="0"/>
          </a:p>
          <a:p>
            <a:r>
              <a:rPr lang="zh-CN" altLang="en-US" dirty="0" smtClean="0"/>
              <a:t>有限会社 石川光学造形研究所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システム概要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07704" y="51571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バトルフィールド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304</Words>
  <Application>Microsoft Office PowerPoint</Application>
  <PresentationFormat>画面に合わせる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テーマ</vt:lpstr>
      <vt:lpstr>デュエルＢＯＸ</vt:lpstr>
      <vt:lpstr>背景</vt:lpstr>
      <vt:lpstr>目的</vt:lpstr>
      <vt:lpstr>スライド 4</vt:lpstr>
      <vt:lpstr>スライド 5</vt:lpstr>
      <vt:lpstr>スライド 6</vt:lpstr>
      <vt:lpstr>再現するために必要なもの</vt:lpstr>
      <vt:lpstr>システム構成</vt:lpstr>
      <vt:lpstr>システム概要</vt:lpstr>
      <vt:lpstr>システム概要</vt:lpstr>
      <vt:lpstr>システム概要</vt:lpstr>
      <vt:lpstr>工夫した点</vt:lpstr>
      <vt:lpstr>システム構成（モンスター召喚）</vt:lpstr>
      <vt:lpstr>システム構成（ダメージ再現）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taku</dc:creator>
  <cp:lastModifiedBy>taku</cp:lastModifiedBy>
  <cp:revision>77</cp:revision>
  <dcterms:created xsi:type="dcterms:W3CDTF">2010-12-18T22:56:55Z</dcterms:created>
  <dcterms:modified xsi:type="dcterms:W3CDTF">2010-12-19T11:39:31Z</dcterms:modified>
</cp:coreProperties>
</file>