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美容・健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DDE6CA9-BFD1-471E-8886-C559FFCF1A3A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BE4E0-95F5-4B11-BA99-0E32E4ED83C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779CE-25DA-4345-974D-81CDBD5BB15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3962A-FB4C-4493-8CF4-436039B179B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97022-31A9-4761-9214-4726B58C5F1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9C935-5BBE-4407-89AC-1BA443F35BF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0E1B7-F58C-472F-B387-3C191DC3AB7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07CE4-9E9C-493A-B28D-93F9DD3D699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F3154-165E-4A22-B123-E9D9408DEF92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BF685-F090-4A44-9902-77C1E7C2EECA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A52FE-FD77-48F5-8F3C-463B69BC9F4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美容・健康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EF73D6-C185-476B-B735-DCCB58C7A05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「エコ天」</a:t>
            </a:r>
            <a:endParaRPr lang="ja-JP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2800" dirty="0" smtClean="0"/>
              <a:t>バーチャルリアリティー特論　プレゼン</a:t>
            </a:r>
            <a:endParaRPr lang="en-US" altLang="ja-JP" sz="2800" dirty="0" smtClean="0"/>
          </a:p>
          <a:p>
            <a:r>
              <a:rPr lang="ja-JP" altLang="en-US" sz="2800" dirty="0" smtClean="0"/>
              <a:t>知能機械工学専攻</a:t>
            </a:r>
            <a:endParaRPr lang="en-US" altLang="ja-JP" sz="2800" dirty="0" smtClean="0"/>
          </a:p>
          <a:p>
            <a:r>
              <a:rPr lang="en-US" altLang="ja-JP" sz="2800" dirty="0" smtClean="0"/>
              <a:t>1032050</a:t>
            </a:r>
            <a:r>
              <a:rPr lang="ja-JP" altLang="en-US" sz="2800" dirty="0" smtClean="0"/>
              <a:t>　妹尾　俊</a:t>
            </a:r>
            <a:r>
              <a:rPr lang="ja-JP" altLang="en-US" sz="2800" dirty="0"/>
              <a:t>明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 </a:t>
            </a:r>
            <a:r>
              <a:rPr kumimoji="1" lang="ja-JP" altLang="en-US" dirty="0" smtClean="0"/>
              <a:t>背景</a:t>
            </a:r>
            <a:endParaRPr kumimoji="1" lang="ja-JP" altLang="en-US" dirty="0"/>
          </a:p>
        </p:txBody>
      </p:sp>
      <p:pic>
        <p:nvPicPr>
          <p:cNvPr id="7170" name="Picture 2" descr="C:\0ts\授業\バーチャルリアリティ特論\20080112_2049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808851"/>
            <a:ext cx="4067944" cy="3132317"/>
          </a:xfrm>
          <a:prstGeom prst="rect">
            <a:avLst/>
          </a:prstGeom>
          <a:noFill/>
        </p:spPr>
      </p:pic>
      <p:sp>
        <p:nvSpPr>
          <p:cNvPr id="4" name="テキスト ボックス 3"/>
          <p:cNvSpPr txBox="1"/>
          <p:nvPr/>
        </p:nvSpPr>
        <p:spPr>
          <a:xfrm>
            <a:off x="251520" y="2204864"/>
            <a:ext cx="6037230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地球温暖化が深刻</a:t>
            </a:r>
            <a:endParaRPr kumimoji="1" lang="en-US" altLang="ja-JP" sz="3200" dirty="0" smtClean="0"/>
          </a:p>
          <a:p>
            <a:endParaRPr lang="en-US" altLang="ja-JP" sz="3200" dirty="0" smtClean="0"/>
          </a:p>
          <a:p>
            <a:endParaRPr lang="en-US" altLang="ja-JP" sz="3200" dirty="0"/>
          </a:p>
          <a:p>
            <a:r>
              <a:rPr kumimoji="1" lang="ja-JP" altLang="en-US" sz="3200" dirty="0" smtClean="0"/>
              <a:t>普段の生活で</a:t>
            </a:r>
            <a:endParaRPr kumimoji="1" lang="en-US" altLang="ja-JP" sz="3200" dirty="0" smtClean="0"/>
          </a:p>
          <a:p>
            <a:r>
              <a:rPr kumimoji="1" lang="en-US" altLang="ja-JP" sz="3200" dirty="0" smtClean="0"/>
              <a:t>CO2</a:t>
            </a:r>
            <a:r>
              <a:rPr kumimoji="1" lang="ja-JP" altLang="en-US" sz="3200" dirty="0" smtClean="0"/>
              <a:t>削減を考えているか</a:t>
            </a:r>
            <a:r>
              <a:rPr kumimoji="1" lang="en-US" altLang="ja-JP" sz="3200" dirty="0" smtClean="0"/>
              <a:t>?</a:t>
            </a:r>
          </a:p>
          <a:p>
            <a:endParaRPr lang="en-US" altLang="ja-JP" sz="3200" dirty="0" smtClean="0"/>
          </a:p>
          <a:p>
            <a:endParaRPr lang="en-US" altLang="ja-JP" sz="3200" dirty="0"/>
          </a:p>
          <a:p>
            <a:r>
              <a:rPr kumimoji="1" lang="ja-JP" altLang="en-US" sz="3200" dirty="0" smtClean="0"/>
              <a:t>意識し，行動しなければならない．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 </a:t>
            </a:r>
            <a:r>
              <a:rPr kumimoji="1" lang="ja-JP" altLang="en-US" dirty="0" smtClean="0"/>
              <a:t>目的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37129" y="2204864"/>
            <a:ext cx="66912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CO2</a:t>
            </a:r>
            <a:r>
              <a:rPr kumimoji="1" lang="ja-JP" altLang="en-US" sz="3200" dirty="0" smtClean="0"/>
              <a:t>排出量を意識する機会を増やし，</a:t>
            </a:r>
            <a:endParaRPr kumimoji="1" lang="en-US" altLang="ja-JP" sz="3200" dirty="0" smtClean="0"/>
          </a:p>
          <a:p>
            <a:endParaRPr kumimoji="1" lang="en-US" altLang="ja-JP" sz="3200" dirty="0" smtClean="0"/>
          </a:p>
          <a:p>
            <a:r>
              <a:rPr kumimoji="1" lang="en-US" altLang="ja-JP" sz="3200" dirty="0" smtClean="0"/>
              <a:t>CO2</a:t>
            </a:r>
            <a:r>
              <a:rPr kumimoji="1" lang="ja-JP" altLang="en-US" sz="3200" dirty="0" smtClean="0"/>
              <a:t>削減を必ずしてもらえるシステム</a:t>
            </a:r>
            <a:endParaRPr kumimoji="1" lang="ja-JP" altLang="en-US" sz="32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403648" y="3789040"/>
            <a:ext cx="475252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吹き出し 7"/>
          <p:cNvSpPr/>
          <p:nvPr/>
        </p:nvSpPr>
        <p:spPr>
          <a:xfrm rot="10800000">
            <a:off x="1403649" y="4365103"/>
            <a:ext cx="5112568" cy="1800200"/>
          </a:xfrm>
          <a:prstGeom prst="wedgeRoundRectCallou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7665" y="4728045"/>
            <a:ext cx="48718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行動しなきゃ意味がない</a:t>
            </a:r>
            <a:r>
              <a:rPr lang="ja-JP" altLang="en-US" sz="3200" dirty="0" smtClean="0">
                <a:solidFill>
                  <a:schemeClr val="bg1"/>
                </a:solidFill>
              </a:rPr>
              <a:t>！</a:t>
            </a:r>
            <a:endParaRPr lang="en-US" altLang="ja-JP" sz="3200" dirty="0" smtClean="0">
              <a:solidFill>
                <a:schemeClr val="bg1"/>
              </a:solidFill>
            </a:endParaRPr>
          </a:p>
          <a:p>
            <a:r>
              <a:rPr kumimoji="1" lang="ja-JP" altLang="en-US" sz="3200" dirty="0">
                <a:solidFill>
                  <a:schemeClr val="bg1"/>
                </a:solidFill>
              </a:rPr>
              <a:t>行動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させる</a:t>
            </a:r>
            <a:r>
              <a:rPr kumimoji="1" lang="ja-JP" altLang="en-US" sz="3200" dirty="0">
                <a:solidFill>
                  <a:schemeClr val="bg1"/>
                </a:solidFill>
              </a:rPr>
              <a:t>こと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に重きを置く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3. </a:t>
            </a:r>
            <a:r>
              <a:rPr kumimoji="1" lang="ja-JP" altLang="en-US" dirty="0" smtClean="0"/>
              <a:t>従来のシステム</a:t>
            </a:r>
            <a:endParaRPr kumimoji="1" lang="ja-JP" altLang="en-US" dirty="0"/>
          </a:p>
        </p:txBody>
      </p:sp>
      <p:pic>
        <p:nvPicPr>
          <p:cNvPr id="1026" name="Picture 2" descr="C:\0ts\授業\バーチャルリアリティ特論\戸田建設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844824"/>
            <a:ext cx="4824536" cy="2420359"/>
          </a:xfrm>
          <a:prstGeom prst="rect">
            <a:avLst/>
          </a:prstGeom>
          <a:noFill/>
        </p:spPr>
      </p:pic>
      <p:pic>
        <p:nvPicPr>
          <p:cNvPr id="1027" name="Picture 3" descr="C:\0ts\授業\バーチャルリアリティ特論\三井不動産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311098"/>
            <a:ext cx="3024336" cy="2268252"/>
          </a:xfrm>
          <a:prstGeom prst="rect">
            <a:avLst/>
          </a:prstGeom>
          <a:noFill/>
        </p:spPr>
      </p:pic>
      <p:pic>
        <p:nvPicPr>
          <p:cNvPr id="1028" name="Picture 4" descr="C:\0ts\授業\バーチャルリアリティ特論\ibm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0600" y="4297286"/>
            <a:ext cx="3491880" cy="2385020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683568" y="2276872"/>
            <a:ext cx="1935145" cy="1077218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“</a:t>
            </a:r>
            <a:r>
              <a:rPr kumimoji="1" lang="en-US" altLang="ja-JP" sz="3200" dirty="0" smtClean="0"/>
              <a:t>CO2</a:t>
            </a:r>
          </a:p>
          <a:p>
            <a:r>
              <a:rPr kumimoji="1" lang="ja-JP" altLang="en-US" sz="3200" dirty="0" smtClean="0"/>
              <a:t>見える化”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52320" y="198884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戸田建設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75856" y="4725144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三井不動産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97531" y="6093296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IBM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4. </a:t>
            </a:r>
            <a:r>
              <a:rPr kumimoji="1" lang="ja-JP" altLang="en-US" dirty="0" smtClean="0"/>
              <a:t>システム構成</a:t>
            </a:r>
            <a:endParaRPr kumimoji="1" lang="ja-JP" altLang="en-US" dirty="0"/>
          </a:p>
        </p:txBody>
      </p:sp>
      <p:pic>
        <p:nvPicPr>
          <p:cNvPr id="2050" name="Picture 2" descr="C:\0ts\授業\バーチャルリアリティ特論\おうち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72217"/>
            <a:ext cx="3936437" cy="295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フリーフォーム 5"/>
          <p:cNvSpPr/>
          <p:nvPr/>
        </p:nvSpPr>
        <p:spPr>
          <a:xfrm>
            <a:off x="241825" y="2775836"/>
            <a:ext cx="3967438" cy="1133554"/>
          </a:xfrm>
          <a:custGeom>
            <a:avLst/>
            <a:gdLst>
              <a:gd name="connsiteX0" fmla="*/ 0 w 3967438"/>
              <a:gd name="connsiteY0" fmla="*/ 0 h 1133554"/>
              <a:gd name="connsiteX1" fmla="*/ 7557 w 3967438"/>
              <a:gd name="connsiteY1" fmla="*/ 974857 h 1133554"/>
              <a:gd name="connsiteX2" fmla="*/ 513877 w 3967438"/>
              <a:gd name="connsiteY2" fmla="*/ 1080655 h 1133554"/>
              <a:gd name="connsiteX3" fmla="*/ 808601 w 3967438"/>
              <a:gd name="connsiteY3" fmla="*/ 1073098 h 1133554"/>
              <a:gd name="connsiteX4" fmla="*/ 1050426 w 3967438"/>
              <a:gd name="connsiteY4" fmla="*/ 1125997 h 1133554"/>
              <a:gd name="connsiteX5" fmla="*/ 3075709 w 3967438"/>
              <a:gd name="connsiteY5" fmla="*/ 1133554 h 1133554"/>
              <a:gd name="connsiteX6" fmla="*/ 3967438 w 3967438"/>
              <a:gd name="connsiteY6" fmla="*/ 581891 h 1133554"/>
              <a:gd name="connsiteX7" fmla="*/ 3959881 w 3967438"/>
              <a:gd name="connsiteY7" fmla="*/ 15114 h 1133554"/>
              <a:gd name="connsiteX8" fmla="*/ 0 w 3967438"/>
              <a:gd name="connsiteY8" fmla="*/ 0 h 1133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67438" h="1133554">
                <a:moveTo>
                  <a:pt x="0" y="0"/>
                </a:moveTo>
                <a:lnTo>
                  <a:pt x="7557" y="974857"/>
                </a:lnTo>
                <a:lnTo>
                  <a:pt x="513877" y="1080655"/>
                </a:lnTo>
                <a:lnTo>
                  <a:pt x="808601" y="1073098"/>
                </a:lnTo>
                <a:lnTo>
                  <a:pt x="1050426" y="1125997"/>
                </a:lnTo>
                <a:lnTo>
                  <a:pt x="3075709" y="1133554"/>
                </a:lnTo>
                <a:lnTo>
                  <a:pt x="3967438" y="581891"/>
                </a:lnTo>
                <a:lnTo>
                  <a:pt x="3959881" y="1511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Picture 2" descr="C:\0ts\授業\バーチャルリアリティ特論\おうち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772217"/>
            <a:ext cx="3936437" cy="295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0" name="フリーフォーム 9"/>
          <p:cNvSpPr/>
          <p:nvPr/>
        </p:nvSpPr>
        <p:spPr>
          <a:xfrm>
            <a:off x="4927180" y="3259486"/>
            <a:ext cx="3959881" cy="816159"/>
          </a:xfrm>
          <a:custGeom>
            <a:avLst/>
            <a:gdLst>
              <a:gd name="connsiteX0" fmla="*/ 3959881 w 3959881"/>
              <a:gd name="connsiteY0" fmla="*/ 0 h 816159"/>
              <a:gd name="connsiteX1" fmla="*/ 3952324 w 3959881"/>
              <a:gd name="connsiteY1" fmla="*/ 619676 h 816159"/>
              <a:gd name="connsiteX2" fmla="*/ 3098380 w 3959881"/>
              <a:gd name="connsiteY2" fmla="*/ 816159 h 816159"/>
              <a:gd name="connsiteX3" fmla="*/ 1050427 w 3959881"/>
              <a:gd name="connsiteY3" fmla="*/ 801045 h 816159"/>
              <a:gd name="connsiteX4" fmla="*/ 823716 w 3959881"/>
              <a:gd name="connsiteY4" fmla="*/ 755702 h 816159"/>
              <a:gd name="connsiteX5" fmla="*/ 483650 w 3959881"/>
              <a:gd name="connsiteY5" fmla="*/ 748145 h 816159"/>
              <a:gd name="connsiteX6" fmla="*/ 7557 w 3959881"/>
              <a:gd name="connsiteY6" fmla="*/ 657461 h 816159"/>
              <a:gd name="connsiteX7" fmla="*/ 0 w 3959881"/>
              <a:gd name="connsiteY7" fmla="*/ 7557 h 816159"/>
              <a:gd name="connsiteX8" fmla="*/ 3959881 w 3959881"/>
              <a:gd name="connsiteY8" fmla="*/ 0 h 816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59881" h="816159">
                <a:moveTo>
                  <a:pt x="3959881" y="0"/>
                </a:moveTo>
                <a:lnTo>
                  <a:pt x="3952324" y="619676"/>
                </a:lnTo>
                <a:lnTo>
                  <a:pt x="3098380" y="816159"/>
                </a:lnTo>
                <a:lnTo>
                  <a:pt x="1050427" y="801045"/>
                </a:lnTo>
                <a:lnTo>
                  <a:pt x="823716" y="755702"/>
                </a:lnTo>
                <a:lnTo>
                  <a:pt x="483650" y="748145"/>
                </a:lnTo>
                <a:lnTo>
                  <a:pt x="7557" y="657461"/>
                </a:lnTo>
                <a:lnTo>
                  <a:pt x="0" y="7557"/>
                </a:lnTo>
                <a:lnTo>
                  <a:pt x="3959881" y="0"/>
                </a:lnTo>
                <a:close/>
              </a:path>
            </a:pathLst>
          </a:cu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1" name="Picture 3" descr="C:\0ts\授業\バーチャルリアリティ特論\地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628201"/>
            <a:ext cx="1605126" cy="1615827"/>
          </a:xfrm>
          <a:prstGeom prst="rect">
            <a:avLst/>
          </a:prstGeom>
          <a:noFill/>
          <a:effectLst>
            <a:softEdge rad="127000"/>
          </a:effectLst>
          <a:scene3d>
            <a:camera prst="isometricOffAxis1Top"/>
            <a:lightRig rig="threePt" dir="t"/>
          </a:scene3d>
        </p:spPr>
      </p:pic>
      <p:pic>
        <p:nvPicPr>
          <p:cNvPr id="14" name="Picture 3" descr="C:\0ts\授業\バーチャルリアリティ特論\地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916233"/>
            <a:ext cx="1605126" cy="1615827"/>
          </a:xfrm>
          <a:prstGeom prst="rect">
            <a:avLst/>
          </a:prstGeom>
          <a:noFill/>
          <a:effectLst>
            <a:softEdge rad="127000"/>
          </a:effectLst>
          <a:scene3d>
            <a:camera prst="isometricOffAxis1Top"/>
            <a:lightRig rig="threePt" dir="t"/>
          </a:scene3d>
        </p:spPr>
      </p:pic>
      <p:cxnSp>
        <p:nvCxnSpPr>
          <p:cNvPr id="16" name="直線矢印コネクタ 15"/>
          <p:cNvCxnSpPr/>
          <p:nvPr/>
        </p:nvCxnSpPr>
        <p:spPr>
          <a:xfrm rot="5400000">
            <a:off x="4319972" y="3024245"/>
            <a:ext cx="504056" cy="1588"/>
          </a:xfrm>
          <a:prstGeom prst="straightConnector1">
            <a:avLst/>
          </a:prstGeom>
          <a:ln w="38100"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897271" y="5724545"/>
            <a:ext cx="74911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CO2</a:t>
            </a:r>
            <a:r>
              <a:rPr kumimoji="1" lang="ja-JP" altLang="en-US" sz="3200" dirty="0" smtClean="0"/>
              <a:t>排出量　少</a:t>
            </a:r>
            <a:r>
              <a:rPr kumimoji="1" lang="en-US" altLang="ja-JP" sz="3200" dirty="0" smtClean="0"/>
              <a:t>			CO2</a:t>
            </a:r>
            <a:r>
              <a:rPr kumimoji="1" lang="ja-JP" altLang="en-US" sz="3200" dirty="0" smtClean="0"/>
              <a:t>排出量　多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66881" y="198884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天井映像の昇降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72200" y="1980129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背景色の変化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1988840"/>
            <a:ext cx="1699504" cy="584775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「エコ天」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5. </a:t>
            </a:r>
            <a:r>
              <a:rPr kumimoji="1" lang="ja-JP" altLang="en-US" dirty="0" smtClean="0"/>
              <a:t>工夫した点，面白い点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05234" y="1988840"/>
            <a:ext cx="574708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・天井の昇降で緊迫感を演出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・照明で</a:t>
            </a:r>
            <a:r>
              <a:rPr lang="en-US" altLang="ja-JP" sz="3200" dirty="0" smtClean="0"/>
              <a:t>CO2</a:t>
            </a:r>
            <a:r>
              <a:rPr lang="ja-JP" altLang="en-US" sz="3200" dirty="0" smtClean="0"/>
              <a:t>排出量を知らせる</a:t>
            </a:r>
            <a:endParaRPr lang="en-US" altLang="ja-JP" sz="3200" dirty="0" smtClean="0"/>
          </a:p>
          <a:p>
            <a:endParaRPr kumimoji="1" lang="en-US" altLang="ja-JP" sz="3200" dirty="0" smtClean="0"/>
          </a:p>
          <a:p>
            <a:r>
              <a:rPr lang="ja-JP" altLang="en-US" sz="3200" dirty="0" smtClean="0"/>
              <a:t>→　</a:t>
            </a:r>
            <a:r>
              <a:rPr lang="en-US" altLang="ja-JP" sz="3200" dirty="0" smtClean="0"/>
              <a:t>CO2</a:t>
            </a:r>
            <a:r>
              <a:rPr lang="ja-JP" altLang="en-US" sz="3200" dirty="0" smtClean="0"/>
              <a:t>排出量</a:t>
            </a:r>
            <a:r>
              <a:rPr lang="ja-JP" altLang="en-US" sz="3200" dirty="0" smtClean="0"/>
              <a:t>の</a:t>
            </a:r>
            <a:r>
              <a:rPr lang="ja-JP" altLang="en-US" sz="3200" dirty="0" smtClean="0"/>
              <a:t>増減</a:t>
            </a:r>
            <a:r>
              <a:rPr lang="ja-JP" altLang="en-US" sz="3200" dirty="0" smtClean="0"/>
              <a:t>が</a:t>
            </a:r>
            <a:r>
              <a:rPr lang="ja-JP" altLang="en-US" sz="3200" dirty="0" smtClean="0"/>
              <a:t>直感的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→　</a:t>
            </a:r>
            <a:r>
              <a:rPr lang="en-US" altLang="ja-JP" sz="3200" dirty="0" smtClean="0"/>
              <a:t>CO2</a:t>
            </a:r>
            <a:r>
              <a:rPr lang="ja-JP" altLang="en-US" sz="3200" dirty="0" smtClean="0"/>
              <a:t>削減をしてもらえる</a:t>
            </a:r>
            <a:endParaRPr lang="en-US" altLang="ja-JP" sz="32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71800" y="5589240"/>
            <a:ext cx="3467616" cy="584775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地球温暖化防止へ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ご清聴ありがとうござました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gyo08">
  <a:themeElements>
    <a:clrScheme name="eigyo04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igyo04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igyo04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gyo04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gyo04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gyo04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gyo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gyo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gyo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eigyo08</Template>
  <TotalTime>600</TotalTime>
  <Words>126</Words>
  <Application>Microsoft Office PowerPoint</Application>
  <PresentationFormat>画面に合わせる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eigyo08</vt:lpstr>
      <vt:lpstr>「エコ天」</vt:lpstr>
      <vt:lpstr>1. 背景</vt:lpstr>
      <vt:lpstr>2. 目的</vt:lpstr>
      <vt:lpstr>3. 従来のシステム</vt:lpstr>
      <vt:lpstr>4. システム構成</vt:lpstr>
      <vt:lpstr>5. 工夫した点，面白い点</vt:lpstr>
      <vt:lpstr>ご清聴ありがとうござました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</dc:creator>
  <cp:lastModifiedBy>ts</cp:lastModifiedBy>
  <cp:revision>61</cp:revision>
  <dcterms:created xsi:type="dcterms:W3CDTF">2010-12-08T13:01:56Z</dcterms:created>
  <dcterms:modified xsi:type="dcterms:W3CDTF">2010-12-10T11:37:39Z</dcterms:modified>
</cp:coreProperties>
</file>