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16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</p:sldIdLst>
  <p:sldSz cx="9144000" cy="6858000" type="screen4x3"/>
  <p:notesSz cx="6858000" cy="9144000"/>
  <p:defaultTextStyle>
    <a:defPPr>
      <a:defRPr lang="ja-JP"/>
    </a:defPPr>
    <a:lvl1pPr marL="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81797" autoAdjust="0"/>
  </p:normalViewPr>
  <p:slideViewPr>
    <p:cSldViewPr>
      <p:cViewPr varScale="1">
        <p:scale>
          <a:sx n="92" d="100"/>
          <a:sy n="92" d="100"/>
        </p:scale>
        <p:origin x="-162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F8BEF72-AED6-42DF-BDFA-1F08727640E3}" type="datetimeFigureOut">
              <a:rPr kumimoji="1" lang="ja-JP" altLang="en-US" smtClean="0"/>
              <a:t>2011/1/24</a:t>
            </a:fld>
            <a:endParaRPr kumimoji="1" lang="ja-JP" altLang="en-US"/>
          </a:p>
        </p:txBody>
      </p:sp>
      <p:sp>
        <p:nvSpPr>
          <p:cNvPr id="4" name="スライド イメージ プレースホルダ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ja-JP" altLang="en-US"/>
          </a:p>
        </p:txBody>
      </p:sp>
      <p:sp>
        <p:nvSpPr>
          <p:cNvPr id="5" name="ノー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kumimoji="1" lang="ja-JP" altLang="en-US" smtClean="0"/>
              <a:t>マスタ テキストの書式設定</a:t>
            </a:r>
          </a:p>
          <a:p>
            <a:pPr lvl="1"/>
            <a:r>
              <a:rPr kumimoji="1" lang="ja-JP" altLang="en-US" smtClean="0"/>
              <a:t>第 </a:t>
            </a:r>
            <a:r>
              <a:rPr kumimoji="1" lang="en-US" altLang="ja-JP" smtClean="0"/>
              <a:t>2 </a:t>
            </a:r>
            <a:r>
              <a:rPr kumimoji="1" lang="ja-JP" altLang="en-US" smtClean="0"/>
              <a:t>レベル</a:t>
            </a:r>
          </a:p>
          <a:p>
            <a:pPr lvl="2"/>
            <a:r>
              <a:rPr kumimoji="1" lang="ja-JP" altLang="en-US" smtClean="0"/>
              <a:t>第 </a:t>
            </a:r>
            <a:r>
              <a:rPr kumimoji="1" lang="en-US" altLang="ja-JP" smtClean="0"/>
              <a:t>3 </a:t>
            </a:r>
            <a:r>
              <a:rPr kumimoji="1" lang="ja-JP" altLang="en-US" smtClean="0"/>
              <a:t>レベル</a:t>
            </a:r>
          </a:p>
          <a:p>
            <a:pPr lvl="3"/>
            <a:r>
              <a:rPr kumimoji="1" lang="ja-JP" altLang="en-US" smtClean="0"/>
              <a:t>第 </a:t>
            </a:r>
            <a:r>
              <a:rPr kumimoji="1" lang="en-US" altLang="ja-JP" smtClean="0"/>
              <a:t>4 </a:t>
            </a:r>
            <a:r>
              <a:rPr kumimoji="1" lang="ja-JP" altLang="en-US" smtClean="0"/>
              <a:t>レベル</a:t>
            </a:r>
          </a:p>
          <a:p>
            <a:pPr lvl="4"/>
            <a:r>
              <a:rPr kumimoji="1" lang="ja-JP" altLang="en-US" smtClean="0"/>
              <a:t>第 </a:t>
            </a:r>
            <a:r>
              <a:rPr kumimoji="1" lang="en-US" altLang="ja-JP" smtClean="0"/>
              <a:t>5 </a:t>
            </a:r>
            <a:r>
              <a:rPr kumimoji="1" lang="ja-JP" altLang="en-US" smtClean="0"/>
              <a:t>レベル</a:t>
            </a:r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2A5947F-0C08-4A60-AFD4-309B4336206F}" type="slidenum">
              <a:rPr kumimoji="1" lang="ja-JP" altLang="en-US" smtClean="0"/>
              <a:t>&lt;#&gt;</a:t>
            </a:fld>
            <a:endParaRPr kumimoji="1" lang="ja-JP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先にルートを決めて５日間こもって、ストリートビューを</a:t>
            </a:r>
            <a:r>
              <a:rPr kumimoji="1" lang="ja-JP" altLang="en-US" dirty="0" err="1" smtClean="0"/>
              <a:t>かちかち</a:t>
            </a:r>
            <a:r>
              <a:rPr kumimoji="1" lang="ja-JP" altLang="en-US" dirty="0" smtClean="0"/>
              <a:t>クリックして先にアメリカを横断した方が勝ちというレース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5947F-0C08-4A60-AFD4-309B4336206F}" type="slidenum">
              <a:rPr kumimoji="1" lang="ja-JP" altLang="en-US" smtClean="0"/>
              <a:t>4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5947F-0C08-4A60-AFD4-309B4336206F}" type="slidenum">
              <a:rPr kumimoji="1" lang="ja-JP" altLang="en-US" smtClean="0"/>
              <a:t>5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走りながら見る映像という前提だから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5947F-0C08-4A60-AFD4-309B4336206F}" type="slidenum">
              <a:rPr kumimoji="1" lang="ja-JP" altLang="en-US" smtClean="0"/>
              <a:t>10</a:t>
            </a:fld>
            <a:endParaRPr kumimoji="1" lang="ja-JP" altLang="en-US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スライド イメージ プレースホルダ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ノート プレースホルダ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kumimoji="1" lang="ja-JP" altLang="en-US" dirty="0" smtClean="0"/>
              <a:t>ボルト最速約</a:t>
            </a:r>
            <a:r>
              <a:rPr kumimoji="1" lang="en-US" altLang="ja-JP" dirty="0" smtClean="0"/>
              <a:t>10m/s</a:t>
            </a:r>
            <a:r>
              <a:rPr kumimoji="1" lang="ja-JP" altLang="en-US" dirty="0" smtClean="0"/>
              <a:t>（</a:t>
            </a:r>
            <a:r>
              <a:rPr kumimoji="1" lang="en-US" altLang="ja-JP" dirty="0" smtClean="0"/>
              <a:t>100m</a:t>
            </a:r>
            <a:r>
              <a:rPr kumimoji="1" lang="ja-JP" altLang="en-US" dirty="0" smtClean="0"/>
              <a:t>走）</a:t>
            </a:r>
            <a:endParaRPr kumimoji="1" lang="ja-JP" altLang="en-US" dirty="0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2A5947F-0C08-4A60-AFD4-309B4336206F}" type="slidenum">
              <a:rPr kumimoji="1" lang="ja-JP" altLang="en-US" smtClean="0"/>
              <a:t>12</a:t>
            </a:fld>
            <a:endParaRPr kumimoji="1" lang="ja-JP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25" name="Picture 53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54950" y="187325"/>
            <a:ext cx="1289050" cy="6289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113" name="Rectangle 41"/>
          <p:cNvSpPr>
            <a:spLocks noChangeArrowheads="1"/>
          </p:cNvSpPr>
          <p:nvPr/>
        </p:nvSpPr>
        <p:spPr bwMode="auto">
          <a:xfrm>
            <a:off x="684213" y="1916113"/>
            <a:ext cx="71437" cy="24511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14" name="Rectangle 42"/>
          <p:cNvSpPr>
            <a:spLocks noChangeArrowheads="1"/>
          </p:cNvSpPr>
          <p:nvPr/>
        </p:nvSpPr>
        <p:spPr bwMode="auto">
          <a:xfrm>
            <a:off x="7092950" y="1916113"/>
            <a:ext cx="71438" cy="2451100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15" name="Rectangle 43"/>
          <p:cNvSpPr>
            <a:spLocks noChangeArrowheads="1"/>
          </p:cNvSpPr>
          <p:nvPr/>
        </p:nvSpPr>
        <p:spPr bwMode="auto">
          <a:xfrm>
            <a:off x="755650" y="1916113"/>
            <a:ext cx="360363" cy="2451100"/>
          </a:xfrm>
          <a:prstGeom prst="rect">
            <a:avLst/>
          </a:prstGeom>
          <a:gradFill rotWithShape="1">
            <a:gsLst>
              <a:gs pos="0">
                <a:srgbClr val="FF8265"/>
              </a:gs>
              <a:gs pos="100000">
                <a:srgbClr val="FF8265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16" name="Rectangle 44"/>
          <p:cNvSpPr>
            <a:spLocks noChangeArrowheads="1"/>
          </p:cNvSpPr>
          <p:nvPr/>
        </p:nvSpPr>
        <p:spPr bwMode="auto">
          <a:xfrm flipH="1">
            <a:off x="6732588" y="1916113"/>
            <a:ext cx="360362" cy="2451100"/>
          </a:xfrm>
          <a:prstGeom prst="rect">
            <a:avLst/>
          </a:prstGeom>
          <a:gradFill rotWithShape="1">
            <a:gsLst>
              <a:gs pos="0">
                <a:srgbClr val="FF8265"/>
              </a:gs>
              <a:gs pos="100000">
                <a:srgbClr val="FF8265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4" name="Rectangle 2"/>
          <p:cNvSpPr>
            <a:spLocks noGrp="1" noChangeArrowheads="1"/>
          </p:cNvSpPr>
          <p:nvPr>
            <p:ph type="ctrTitle"/>
          </p:nvPr>
        </p:nvSpPr>
        <p:spPr>
          <a:xfrm>
            <a:off x="685800" y="1916113"/>
            <a:ext cx="6478588" cy="1470025"/>
          </a:xfrm>
        </p:spPr>
        <p:txBody>
          <a:bodyPr/>
          <a:lstStyle>
            <a:lvl1pPr algn="ctr"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075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684213" y="3430588"/>
            <a:ext cx="6480175" cy="936625"/>
          </a:xfrm>
        </p:spPr>
        <p:txBody>
          <a:bodyPr anchor="ctr"/>
          <a:lstStyle>
            <a:lvl1pPr marL="0" indent="0" algn="ctr">
              <a:buFont typeface="Wingdings" pitchFamily="2" charset="2"/>
              <a:buNone/>
              <a:defRPr/>
            </a:lvl1pPr>
          </a:lstStyle>
          <a:p>
            <a:r>
              <a:rPr lang="ja-JP" altLang="en-US" smtClean="0"/>
              <a:t>マスタ サブタイトルの書式設定</a:t>
            </a:r>
            <a:endParaRPr lang="ja-JP" altLang="en-US"/>
          </a:p>
        </p:txBody>
      </p:sp>
      <p:sp>
        <p:nvSpPr>
          <p:cNvPr id="3119" name="Rectangle 47"/>
          <p:cNvSpPr>
            <a:spLocks noChangeArrowheads="1"/>
          </p:cNvSpPr>
          <p:nvPr/>
        </p:nvSpPr>
        <p:spPr bwMode="auto">
          <a:xfrm>
            <a:off x="8280400" y="6045200"/>
            <a:ext cx="431800" cy="431800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0" name="Rectangle 48"/>
          <p:cNvSpPr>
            <a:spLocks noChangeArrowheads="1"/>
          </p:cNvSpPr>
          <p:nvPr/>
        </p:nvSpPr>
        <p:spPr bwMode="auto">
          <a:xfrm>
            <a:off x="8712200" y="5181600"/>
            <a:ext cx="431800" cy="4318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1" name="Rectangle 49"/>
          <p:cNvSpPr>
            <a:spLocks noChangeArrowheads="1"/>
          </p:cNvSpPr>
          <p:nvPr/>
        </p:nvSpPr>
        <p:spPr bwMode="auto">
          <a:xfrm>
            <a:off x="7854950" y="4749800"/>
            <a:ext cx="431800" cy="431800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2" name="Rectangle 50"/>
          <p:cNvSpPr>
            <a:spLocks noChangeArrowheads="1"/>
          </p:cNvSpPr>
          <p:nvPr/>
        </p:nvSpPr>
        <p:spPr bwMode="auto">
          <a:xfrm>
            <a:off x="8286750" y="1727200"/>
            <a:ext cx="431800" cy="431800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3" name="Rectangle 51"/>
          <p:cNvSpPr>
            <a:spLocks noChangeArrowheads="1"/>
          </p:cNvSpPr>
          <p:nvPr/>
        </p:nvSpPr>
        <p:spPr bwMode="auto">
          <a:xfrm>
            <a:off x="7854950" y="1295400"/>
            <a:ext cx="431800" cy="431800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24" name="Rectangle 52"/>
          <p:cNvSpPr>
            <a:spLocks noChangeArrowheads="1"/>
          </p:cNvSpPr>
          <p:nvPr/>
        </p:nvSpPr>
        <p:spPr bwMode="auto">
          <a:xfrm>
            <a:off x="8712200" y="431800"/>
            <a:ext cx="431800" cy="431800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1" name="Rectangle 19"/>
          <p:cNvSpPr>
            <a:spLocks noChangeArrowheads="1"/>
          </p:cNvSpPr>
          <p:nvPr/>
        </p:nvSpPr>
        <p:spPr bwMode="auto">
          <a:xfrm>
            <a:off x="8712200" y="0"/>
            <a:ext cx="431800" cy="68707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2" name="Rectangle 20"/>
          <p:cNvSpPr>
            <a:spLocks noChangeArrowheads="1"/>
          </p:cNvSpPr>
          <p:nvPr/>
        </p:nvSpPr>
        <p:spPr bwMode="auto">
          <a:xfrm>
            <a:off x="8280400" y="0"/>
            <a:ext cx="431800" cy="68707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3" name="Rectangle 21"/>
          <p:cNvSpPr>
            <a:spLocks noChangeArrowheads="1"/>
          </p:cNvSpPr>
          <p:nvPr/>
        </p:nvSpPr>
        <p:spPr bwMode="auto">
          <a:xfrm>
            <a:off x="7848600" y="0"/>
            <a:ext cx="431800" cy="68707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4" name="Rectangle 22"/>
          <p:cNvSpPr>
            <a:spLocks noChangeArrowheads="1"/>
          </p:cNvSpPr>
          <p:nvPr/>
        </p:nvSpPr>
        <p:spPr bwMode="auto">
          <a:xfrm>
            <a:off x="7848600" y="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5" name="Rectangle 23"/>
          <p:cNvSpPr>
            <a:spLocks noChangeArrowheads="1"/>
          </p:cNvSpPr>
          <p:nvPr/>
        </p:nvSpPr>
        <p:spPr bwMode="auto">
          <a:xfrm>
            <a:off x="7848600" y="4318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6" name="Rectangle 24"/>
          <p:cNvSpPr>
            <a:spLocks noChangeArrowheads="1"/>
          </p:cNvSpPr>
          <p:nvPr/>
        </p:nvSpPr>
        <p:spPr bwMode="auto">
          <a:xfrm>
            <a:off x="7848600" y="8636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7" name="Rectangle 25"/>
          <p:cNvSpPr>
            <a:spLocks noChangeArrowheads="1"/>
          </p:cNvSpPr>
          <p:nvPr/>
        </p:nvSpPr>
        <p:spPr bwMode="auto">
          <a:xfrm>
            <a:off x="7848600" y="12954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8" name="Rectangle 26"/>
          <p:cNvSpPr>
            <a:spLocks noChangeArrowheads="1"/>
          </p:cNvSpPr>
          <p:nvPr/>
        </p:nvSpPr>
        <p:spPr bwMode="auto">
          <a:xfrm>
            <a:off x="7848600" y="17272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99" name="Rectangle 27"/>
          <p:cNvSpPr>
            <a:spLocks noChangeArrowheads="1"/>
          </p:cNvSpPr>
          <p:nvPr/>
        </p:nvSpPr>
        <p:spPr bwMode="auto">
          <a:xfrm>
            <a:off x="7848600" y="21590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0" name="Rectangle 28"/>
          <p:cNvSpPr>
            <a:spLocks noChangeArrowheads="1"/>
          </p:cNvSpPr>
          <p:nvPr/>
        </p:nvSpPr>
        <p:spPr bwMode="auto">
          <a:xfrm>
            <a:off x="7848600" y="25908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1" name="Rectangle 29"/>
          <p:cNvSpPr>
            <a:spLocks noChangeArrowheads="1"/>
          </p:cNvSpPr>
          <p:nvPr/>
        </p:nvSpPr>
        <p:spPr bwMode="auto">
          <a:xfrm>
            <a:off x="7848600" y="30226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2" name="Rectangle 30"/>
          <p:cNvSpPr>
            <a:spLocks noChangeArrowheads="1"/>
          </p:cNvSpPr>
          <p:nvPr/>
        </p:nvSpPr>
        <p:spPr bwMode="auto">
          <a:xfrm>
            <a:off x="7848600" y="34544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3" name="Rectangle 31"/>
          <p:cNvSpPr>
            <a:spLocks noChangeArrowheads="1"/>
          </p:cNvSpPr>
          <p:nvPr/>
        </p:nvSpPr>
        <p:spPr bwMode="auto">
          <a:xfrm>
            <a:off x="7848600" y="38862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4" name="Rectangle 32"/>
          <p:cNvSpPr>
            <a:spLocks noChangeArrowheads="1"/>
          </p:cNvSpPr>
          <p:nvPr/>
        </p:nvSpPr>
        <p:spPr bwMode="auto">
          <a:xfrm>
            <a:off x="7848600" y="43180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5" name="Rectangle 33"/>
          <p:cNvSpPr>
            <a:spLocks noChangeArrowheads="1"/>
          </p:cNvSpPr>
          <p:nvPr/>
        </p:nvSpPr>
        <p:spPr bwMode="auto">
          <a:xfrm>
            <a:off x="7848600" y="47498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6" name="Rectangle 34"/>
          <p:cNvSpPr>
            <a:spLocks noChangeArrowheads="1"/>
          </p:cNvSpPr>
          <p:nvPr/>
        </p:nvSpPr>
        <p:spPr bwMode="auto">
          <a:xfrm>
            <a:off x="7848600" y="51816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7" name="Rectangle 35"/>
          <p:cNvSpPr>
            <a:spLocks noChangeArrowheads="1"/>
          </p:cNvSpPr>
          <p:nvPr/>
        </p:nvSpPr>
        <p:spPr bwMode="auto">
          <a:xfrm>
            <a:off x="7848600" y="56134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108" name="Rectangle 36"/>
          <p:cNvSpPr>
            <a:spLocks noChangeArrowheads="1"/>
          </p:cNvSpPr>
          <p:nvPr/>
        </p:nvSpPr>
        <p:spPr bwMode="auto">
          <a:xfrm>
            <a:off x="7848600" y="6045200"/>
            <a:ext cx="1295400" cy="431800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9" name="Rectangle 7"/>
          <p:cNvSpPr>
            <a:spLocks noChangeArrowheads="1"/>
          </p:cNvSpPr>
          <p:nvPr/>
        </p:nvSpPr>
        <p:spPr bwMode="auto">
          <a:xfrm>
            <a:off x="0" y="0"/>
            <a:ext cx="9144000" cy="115888"/>
          </a:xfrm>
          <a:prstGeom prst="rect">
            <a:avLst/>
          </a:prstGeom>
          <a:gradFill rotWithShape="1">
            <a:gsLst>
              <a:gs pos="0">
                <a:srgbClr val="FF8265">
                  <a:gamma/>
                  <a:tint val="0"/>
                  <a:invGamma/>
                </a:srgbClr>
              </a:gs>
              <a:gs pos="100000">
                <a:srgbClr val="FF8265"/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4" name="Rectangle 12"/>
          <p:cNvSpPr>
            <a:spLocks noChangeArrowheads="1"/>
          </p:cNvSpPr>
          <p:nvPr/>
        </p:nvSpPr>
        <p:spPr bwMode="auto">
          <a:xfrm>
            <a:off x="0" y="115888"/>
            <a:ext cx="9144000" cy="714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80" name="Rectangle 8"/>
          <p:cNvSpPr>
            <a:spLocks noChangeArrowheads="1"/>
          </p:cNvSpPr>
          <p:nvPr/>
        </p:nvSpPr>
        <p:spPr bwMode="auto">
          <a:xfrm>
            <a:off x="0" y="6548438"/>
            <a:ext cx="9144000" cy="309562"/>
          </a:xfrm>
          <a:prstGeom prst="rect">
            <a:avLst/>
          </a:prstGeom>
          <a:gradFill rotWithShape="1">
            <a:gsLst>
              <a:gs pos="0">
                <a:srgbClr val="FF8265"/>
              </a:gs>
              <a:gs pos="100000">
                <a:srgbClr val="FF8265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3076" name="Rectangle 4"/>
          <p:cNvSpPr>
            <a:spLocks noGrp="1" noChangeArrowheads="1"/>
          </p:cNvSpPr>
          <p:nvPr>
            <p:ph type="dt" sz="half" idx="2"/>
          </p:nvPr>
        </p:nvSpPr>
        <p:spPr>
          <a:xfrm>
            <a:off x="0" y="6573838"/>
            <a:ext cx="2133600" cy="260350"/>
          </a:xfrm>
        </p:spPr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3077" name="Rectangle 5"/>
          <p:cNvSpPr>
            <a:spLocks noGrp="1" noChangeArrowheads="1"/>
          </p:cNvSpPr>
          <p:nvPr>
            <p:ph type="ftr" sz="quarter" idx="3"/>
          </p:nvPr>
        </p:nvSpPr>
        <p:spPr>
          <a:xfrm>
            <a:off x="3116263" y="6573838"/>
            <a:ext cx="2895600" cy="260350"/>
          </a:xfrm>
        </p:spPr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3078" name="Rectangle 6"/>
          <p:cNvSpPr>
            <a:spLocks noGrp="1" noChangeArrowheads="1"/>
          </p:cNvSpPr>
          <p:nvPr>
            <p:ph type="sldNum" sz="quarter" idx="4"/>
          </p:nvPr>
        </p:nvSpPr>
        <p:spPr>
          <a:xfrm>
            <a:off x="7010400" y="6573838"/>
            <a:ext cx="2133600" cy="260350"/>
          </a:xfrm>
        </p:spPr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3083" name="Rectangle 11"/>
          <p:cNvSpPr>
            <a:spLocks noChangeArrowheads="1"/>
          </p:cNvSpPr>
          <p:nvPr/>
        </p:nvSpPr>
        <p:spPr bwMode="auto">
          <a:xfrm>
            <a:off x="0" y="6477000"/>
            <a:ext cx="9144000" cy="7143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sz="half" idx="1"/>
          </p:nvPr>
        </p:nvSpPr>
        <p:spPr>
          <a:xfrm>
            <a:off x="457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648200" y="1268413"/>
            <a:ext cx="4038600" cy="4857750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テキスト プレースホルダ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4" name="コンテンツ プレースホルダ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5" name="テキスト プレースホルダ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6" name="コンテンツ プレースホルダ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7" name="日付プレースホルダ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8" name="フッター プレースホルダ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9" name="スライド番号プレースホル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日付プレースホルダ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4" name="フッター プレースホルダ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付プレースホルダ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3" name="フッター プレースホルダ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4" name="スライド番号プレースホルダ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図プレースホルダ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 smtClean="0"/>
              <a:t>アイコンをクリックして図を追加</a:t>
            </a:r>
            <a:endParaRPr lang="ja-JP" altLang="en-US"/>
          </a:p>
        </p:txBody>
      </p:sp>
      <p:sp>
        <p:nvSpPr>
          <p:cNvPr id="4" name="テキスト プレースホルダ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ja-JP" altLang="en-US" smtClean="0"/>
              <a:t>マスタ テキストの書式設定</a:t>
            </a:r>
          </a:p>
        </p:txBody>
      </p:sp>
      <p:sp>
        <p:nvSpPr>
          <p:cNvPr id="5" name="日付プレースホルダ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6" name="フッター プレースホルダ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縦書きタイトル 1"/>
          <p:cNvSpPr>
            <a:spLocks noGrp="1"/>
          </p:cNvSpPr>
          <p:nvPr>
            <p:ph type="title" orient="vert"/>
          </p:nvPr>
        </p:nvSpPr>
        <p:spPr>
          <a:xfrm>
            <a:off x="6946900" y="0"/>
            <a:ext cx="2171700" cy="6126163"/>
          </a:xfrm>
        </p:spPr>
        <p:txBody>
          <a:bodyPr vert="eaVert"/>
          <a:lstStyle/>
          <a:p>
            <a:r>
              <a:rPr lang="ja-JP" altLang="en-US" smtClean="0"/>
              <a:t>マスタ タイトルの書式設定</a:t>
            </a:r>
            <a:endParaRPr lang="ja-JP" altLang="en-US"/>
          </a:p>
        </p:txBody>
      </p:sp>
      <p:sp>
        <p:nvSpPr>
          <p:cNvPr id="3" name="縦書きテキスト プレースホルダ 2"/>
          <p:cNvSpPr>
            <a:spLocks noGrp="1"/>
          </p:cNvSpPr>
          <p:nvPr>
            <p:ph type="body" orient="vert" idx="1"/>
          </p:nvPr>
        </p:nvSpPr>
        <p:spPr>
          <a:xfrm>
            <a:off x="431800" y="0"/>
            <a:ext cx="6362700" cy="6126163"/>
          </a:xfrm>
        </p:spPr>
        <p:txBody>
          <a:bodyPr vert="eaVert"/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  <a:endParaRPr lang="ja-JP" altLang="en-US"/>
          </a:p>
        </p:txBody>
      </p:sp>
      <p:sp>
        <p:nvSpPr>
          <p:cNvPr id="4" name="日付プレースホルダ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5" name="フッター プレースホルダ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endParaRPr kumimoji="1" lang="ja-JP" altLang="en-US"/>
          </a:p>
        </p:txBody>
      </p:sp>
      <p:sp>
        <p:nvSpPr>
          <p:cNvPr id="6" name="スライド番号プレースホル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68" name="Picture 44"/>
          <p:cNvPicPr>
            <a:picLocks noChangeAspect="1" noChangeArrowheads="1"/>
          </p:cNvPicPr>
          <p:nvPr/>
        </p:nvPicPr>
        <p:blipFill>
          <a:blip r:embed="rId13" cstate="print"/>
          <a:srcRect/>
          <a:stretch>
            <a:fillRect/>
          </a:stretch>
        </p:blipFill>
        <p:spPr bwMode="auto">
          <a:xfrm>
            <a:off x="5983288" y="-28575"/>
            <a:ext cx="3146425" cy="8905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0" y="6570663"/>
            <a:ext cx="9144000" cy="287337"/>
          </a:xfrm>
          <a:prstGeom prst="rect">
            <a:avLst/>
          </a:prstGeom>
          <a:gradFill rotWithShape="1">
            <a:gsLst>
              <a:gs pos="0">
                <a:srgbClr val="FF8265"/>
              </a:gs>
              <a:gs pos="100000">
                <a:srgbClr val="FF8265">
                  <a:gamma/>
                  <a:tint val="0"/>
                  <a:invGamma/>
                </a:srgbClr>
              </a:gs>
            </a:gsLst>
            <a:lin ang="540000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0" y="6526213"/>
            <a:ext cx="9144000" cy="71437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7" name="Rectangle 3"/>
          <p:cNvSpPr>
            <a:spLocks noGrp="1" noChangeArrowheads="1"/>
          </p:cNvSpPr>
          <p:nvPr>
            <p:ph type="body" idx="1"/>
          </p:nvPr>
        </p:nvSpPr>
        <p:spPr bwMode="auto">
          <a:xfrm>
            <a:off x="457200" y="1268413"/>
            <a:ext cx="8229600" cy="48577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テキストの書式設定</a:t>
            </a:r>
          </a:p>
          <a:p>
            <a:pPr lvl="1"/>
            <a:r>
              <a:rPr lang="ja-JP" altLang="en-US" smtClean="0"/>
              <a:t>第 </a:t>
            </a:r>
            <a:r>
              <a:rPr lang="en-US" altLang="ja-JP" smtClean="0"/>
              <a:t>2 </a:t>
            </a:r>
            <a:r>
              <a:rPr lang="ja-JP" altLang="en-US" smtClean="0"/>
              <a:t>レベル</a:t>
            </a:r>
          </a:p>
          <a:p>
            <a:pPr lvl="2"/>
            <a:r>
              <a:rPr lang="ja-JP" altLang="en-US" smtClean="0"/>
              <a:t>第 </a:t>
            </a:r>
            <a:r>
              <a:rPr lang="en-US" altLang="ja-JP" smtClean="0"/>
              <a:t>3 </a:t>
            </a:r>
            <a:r>
              <a:rPr lang="ja-JP" altLang="en-US" smtClean="0"/>
              <a:t>レベル</a:t>
            </a:r>
          </a:p>
          <a:p>
            <a:pPr lvl="3"/>
            <a:r>
              <a:rPr lang="ja-JP" altLang="en-US" smtClean="0"/>
              <a:t>第 </a:t>
            </a:r>
            <a:r>
              <a:rPr lang="en-US" altLang="ja-JP" smtClean="0"/>
              <a:t>4 </a:t>
            </a:r>
            <a:r>
              <a:rPr lang="ja-JP" altLang="en-US" smtClean="0"/>
              <a:t>レベル</a:t>
            </a:r>
          </a:p>
          <a:p>
            <a:pPr lvl="4"/>
            <a:r>
              <a:rPr lang="ja-JP" altLang="en-US" smtClean="0"/>
              <a:t>第 </a:t>
            </a:r>
            <a:r>
              <a:rPr lang="en-US" altLang="ja-JP" smtClean="0"/>
              <a:t>5 </a:t>
            </a:r>
            <a:r>
              <a:rPr lang="ja-JP" altLang="en-US" smtClean="0"/>
              <a:t>レベル</a:t>
            </a:r>
          </a:p>
        </p:txBody>
      </p:sp>
      <p:sp>
        <p:nvSpPr>
          <p:cNvPr id="1028" name="Rectangle 4"/>
          <p:cNvSpPr>
            <a:spLocks noGrp="1" noChangeArrowheads="1"/>
          </p:cNvSpPr>
          <p:nvPr>
            <p:ph type="dt" sz="half" idx="2"/>
          </p:nvPr>
        </p:nvSpPr>
        <p:spPr bwMode="auto">
          <a:xfrm>
            <a:off x="0" y="658495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>
              <a:defRPr sz="1200"/>
            </a:lvl1pPr>
          </a:lstStyle>
          <a:p>
            <a:fld id="{68039BAE-0FF9-4FA8-9D4B-0274174ACA53}" type="datetimeFigureOut">
              <a:rPr kumimoji="1" lang="ja-JP" altLang="en-US" smtClean="0"/>
              <a:pPr/>
              <a:t>2011/1/24</a:t>
            </a:fld>
            <a:endParaRPr kumimoji="1" lang="ja-JP" altLang="en-US"/>
          </a:p>
        </p:txBody>
      </p:sp>
      <p:sp>
        <p:nvSpPr>
          <p:cNvPr id="1029" name="Rectangle 5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3116263" y="6584950"/>
            <a:ext cx="2895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1030" name="Rectangle 6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010400" y="6584950"/>
            <a:ext cx="2133600" cy="2603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>
              <a:defRPr sz="1200"/>
            </a:lvl1pPr>
          </a:lstStyle>
          <a:p>
            <a:fld id="{9ED66E3A-8230-4600-B7FD-039E59A800A9}" type="slidenum">
              <a:rPr kumimoji="1" lang="ja-JP" altLang="en-US" smtClean="0"/>
              <a:pPr/>
              <a:t>&lt;#&gt;</a:t>
            </a:fld>
            <a:endParaRPr kumimoji="1" lang="ja-JP" altLang="en-US"/>
          </a:p>
        </p:txBody>
      </p:sp>
      <p:sp>
        <p:nvSpPr>
          <p:cNvPr id="1042" name="Rectangle 18"/>
          <p:cNvSpPr>
            <a:spLocks noChangeArrowheads="1"/>
          </p:cNvSpPr>
          <p:nvPr/>
        </p:nvSpPr>
        <p:spPr bwMode="auto">
          <a:xfrm>
            <a:off x="0" y="0"/>
            <a:ext cx="71438" cy="877888"/>
          </a:xfrm>
          <a:prstGeom prst="rect">
            <a:avLst/>
          </a:prstGeom>
          <a:solidFill>
            <a:srgbClr val="80808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3" name="Rectangle 19"/>
          <p:cNvSpPr>
            <a:spLocks noChangeArrowheads="1"/>
          </p:cNvSpPr>
          <p:nvPr/>
        </p:nvSpPr>
        <p:spPr bwMode="auto">
          <a:xfrm>
            <a:off x="71438" y="0"/>
            <a:ext cx="360362" cy="877888"/>
          </a:xfrm>
          <a:prstGeom prst="rect">
            <a:avLst/>
          </a:prstGeom>
          <a:gradFill rotWithShape="1">
            <a:gsLst>
              <a:gs pos="0">
                <a:srgbClr val="FF8265"/>
              </a:gs>
              <a:gs pos="100000">
                <a:srgbClr val="FF8265">
                  <a:gamma/>
                  <a:tint val="0"/>
                  <a:invGamma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1" name="Rectangle 17"/>
          <p:cNvSpPr>
            <a:spLocks noChangeArrowheads="1"/>
          </p:cNvSpPr>
          <p:nvPr/>
        </p:nvSpPr>
        <p:spPr bwMode="auto">
          <a:xfrm>
            <a:off x="5983288" y="0"/>
            <a:ext cx="1252537" cy="877888"/>
          </a:xfrm>
          <a:prstGeom prst="rect">
            <a:avLst/>
          </a:prstGeom>
          <a:gradFill rotWithShape="1">
            <a:gsLst>
              <a:gs pos="0">
                <a:srgbClr val="FFFFFF"/>
              </a:gs>
              <a:gs pos="100000">
                <a:srgbClr val="FFFFFF">
                  <a:gamma/>
                  <a:tint val="0"/>
                  <a:invGamma/>
                  <a:alpha val="0"/>
                </a:srgbClr>
              </a:gs>
            </a:gsLst>
            <a:lin ang="0" scaled="1"/>
          </a:gra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3" name="Rectangle 39"/>
          <p:cNvSpPr>
            <a:spLocks noChangeArrowheads="1"/>
          </p:cNvSpPr>
          <p:nvPr/>
        </p:nvSpPr>
        <p:spPr bwMode="auto">
          <a:xfrm>
            <a:off x="6557963" y="287338"/>
            <a:ext cx="287337" cy="287337"/>
          </a:xfrm>
          <a:prstGeom prst="rect">
            <a:avLst/>
          </a:prstGeom>
          <a:solidFill>
            <a:srgbClr val="FFCCCC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4" name="Rectangle 40"/>
          <p:cNvSpPr>
            <a:spLocks noChangeArrowheads="1"/>
          </p:cNvSpPr>
          <p:nvPr/>
        </p:nvSpPr>
        <p:spPr bwMode="auto">
          <a:xfrm>
            <a:off x="7994650" y="0"/>
            <a:ext cx="287338" cy="287338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5" name="Rectangle 41"/>
          <p:cNvSpPr>
            <a:spLocks noChangeArrowheads="1"/>
          </p:cNvSpPr>
          <p:nvPr/>
        </p:nvSpPr>
        <p:spPr bwMode="auto">
          <a:xfrm>
            <a:off x="8280400" y="574675"/>
            <a:ext cx="287338" cy="287338"/>
          </a:xfrm>
          <a:prstGeom prst="rect">
            <a:avLst/>
          </a:prstGeom>
          <a:solidFill>
            <a:srgbClr val="FF9999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6" name="Rectangle 42"/>
          <p:cNvSpPr>
            <a:spLocks noChangeArrowheads="1"/>
          </p:cNvSpPr>
          <p:nvPr/>
        </p:nvSpPr>
        <p:spPr bwMode="auto">
          <a:xfrm>
            <a:off x="8856663" y="287338"/>
            <a:ext cx="287337" cy="287337"/>
          </a:xfrm>
          <a:prstGeom prst="rect">
            <a:avLst/>
          </a:prstGeom>
          <a:solidFill>
            <a:srgbClr val="FF33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67" name="Rectangle 43"/>
          <p:cNvSpPr>
            <a:spLocks noChangeArrowheads="1"/>
          </p:cNvSpPr>
          <p:nvPr/>
        </p:nvSpPr>
        <p:spPr bwMode="auto">
          <a:xfrm>
            <a:off x="7132638" y="574675"/>
            <a:ext cx="287337" cy="287338"/>
          </a:xfrm>
          <a:prstGeom prst="rect">
            <a:avLst/>
          </a:prstGeom>
          <a:solidFill>
            <a:srgbClr val="FF6600"/>
          </a:solidFill>
          <a:ln w="9525">
            <a:noFill/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4" name="Rectangle 20"/>
          <p:cNvSpPr>
            <a:spLocks noChangeArrowheads="1"/>
          </p:cNvSpPr>
          <p:nvPr/>
        </p:nvSpPr>
        <p:spPr bwMode="auto">
          <a:xfrm>
            <a:off x="6011863" y="0"/>
            <a:ext cx="3132137" cy="287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5" name="Rectangle 21"/>
          <p:cNvSpPr>
            <a:spLocks noChangeArrowheads="1"/>
          </p:cNvSpPr>
          <p:nvPr/>
        </p:nvSpPr>
        <p:spPr bwMode="auto">
          <a:xfrm>
            <a:off x="6011863" y="287338"/>
            <a:ext cx="3132137" cy="287337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6" name="Rectangle 22"/>
          <p:cNvSpPr>
            <a:spLocks noChangeArrowheads="1"/>
          </p:cNvSpPr>
          <p:nvPr/>
        </p:nvSpPr>
        <p:spPr bwMode="auto">
          <a:xfrm>
            <a:off x="6011863" y="574675"/>
            <a:ext cx="3132137" cy="287338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7" name="Rectangle 23"/>
          <p:cNvSpPr>
            <a:spLocks noChangeArrowheads="1"/>
          </p:cNvSpPr>
          <p:nvPr/>
        </p:nvSpPr>
        <p:spPr bwMode="auto">
          <a:xfrm>
            <a:off x="8856663" y="0"/>
            <a:ext cx="287337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8" name="Rectangle 24"/>
          <p:cNvSpPr>
            <a:spLocks noChangeArrowheads="1"/>
          </p:cNvSpPr>
          <p:nvPr/>
        </p:nvSpPr>
        <p:spPr bwMode="auto">
          <a:xfrm>
            <a:off x="8569325" y="0"/>
            <a:ext cx="28733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49" name="Rectangle 25"/>
          <p:cNvSpPr>
            <a:spLocks noChangeArrowheads="1"/>
          </p:cNvSpPr>
          <p:nvPr/>
        </p:nvSpPr>
        <p:spPr bwMode="auto">
          <a:xfrm>
            <a:off x="8281988" y="0"/>
            <a:ext cx="287337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0" name="Rectangle 26"/>
          <p:cNvSpPr>
            <a:spLocks noChangeArrowheads="1"/>
          </p:cNvSpPr>
          <p:nvPr/>
        </p:nvSpPr>
        <p:spPr bwMode="auto">
          <a:xfrm>
            <a:off x="7994650" y="0"/>
            <a:ext cx="28733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1" name="Rectangle 27"/>
          <p:cNvSpPr>
            <a:spLocks noChangeArrowheads="1"/>
          </p:cNvSpPr>
          <p:nvPr/>
        </p:nvSpPr>
        <p:spPr bwMode="auto">
          <a:xfrm>
            <a:off x="7707313" y="0"/>
            <a:ext cx="287337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2" name="Rectangle 28"/>
          <p:cNvSpPr>
            <a:spLocks noChangeArrowheads="1"/>
          </p:cNvSpPr>
          <p:nvPr/>
        </p:nvSpPr>
        <p:spPr bwMode="auto">
          <a:xfrm>
            <a:off x="7419975" y="0"/>
            <a:ext cx="28733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3" name="Rectangle 29"/>
          <p:cNvSpPr>
            <a:spLocks noChangeArrowheads="1"/>
          </p:cNvSpPr>
          <p:nvPr/>
        </p:nvSpPr>
        <p:spPr bwMode="auto">
          <a:xfrm>
            <a:off x="7132638" y="0"/>
            <a:ext cx="287337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4" name="Rectangle 30"/>
          <p:cNvSpPr>
            <a:spLocks noChangeArrowheads="1"/>
          </p:cNvSpPr>
          <p:nvPr/>
        </p:nvSpPr>
        <p:spPr bwMode="auto">
          <a:xfrm>
            <a:off x="6845300" y="0"/>
            <a:ext cx="28733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5" name="Rectangle 31"/>
          <p:cNvSpPr>
            <a:spLocks noChangeArrowheads="1"/>
          </p:cNvSpPr>
          <p:nvPr/>
        </p:nvSpPr>
        <p:spPr bwMode="auto">
          <a:xfrm>
            <a:off x="6557963" y="0"/>
            <a:ext cx="287337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6" name="Rectangle 32"/>
          <p:cNvSpPr>
            <a:spLocks noChangeArrowheads="1"/>
          </p:cNvSpPr>
          <p:nvPr/>
        </p:nvSpPr>
        <p:spPr bwMode="auto">
          <a:xfrm>
            <a:off x="6270625" y="0"/>
            <a:ext cx="287338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57" name="Rectangle 33"/>
          <p:cNvSpPr>
            <a:spLocks noChangeArrowheads="1"/>
          </p:cNvSpPr>
          <p:nvPr/>
        </p:nvSpPr>
        <p:spPr bwMode="auto">
          <a:xfrm>
            <a:off x="5983288" y="0"/>
            <a:ext cx="287337" cy="862013"/>
          </a:xfrm>
          <a:prstGeom prst="rect">
            <a:avLst/>
          </a:prstGeom>
          <a:noFill/>
          <a:ln w="9525">
            <a:solidFill>
              <a:schemeClr val="bg1"/>
            </a:solidFill>
            <a:miter lim="800000"/>
            <a:headEnd/>
            <a:tailEnd/>
          </a:ln>
          <a:effectLst/>
        </p:spPr>
        <p:txBody>
          <a:bodyPr wrap="none" anchor="ctr"/>
          <a:lstStyle/>
          <a:p>
            <a:endParaRPr lang="ja-JP" altLang="en-US"/>
          </a:p>
        </p:txBody>
      </p:sp>
      <p:sp>
        <p:nvSpPr>
          <p:cNvPr id="1026" name="Rectangle 2"/>
          <p:cNvSpPr>
            <a:spLocks noGrp="1" noChangeArrowheads="1"/>
          </p:cNvSpPr>
          <p:nvPr>
            <p:ph type="title"/>
          </p:nvPr>
        </p:nvSpPr>
        <p:spPr bwMode="auto">
          <a:xfrm>
            <a:off x="431800" y="0"/>
            <a:ext cx="8686800" cy="8778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ja-JP" altLang="en-US" smtClean="0"/>
              <a:t>マスタ タイトルの書式設定</a:t>
            </a: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+mj-lt"/>
          <a:ea typeface="+mj-ea"/>
          <a:cs typeface="+mj-cs"/>
        </a:defRPr>
      </a:lvl1pPr>
      <a:lvl2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2pPr>
      <a:lvl3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3pPr>
      <a:lvl4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4pPr>
      <a:lvl5pPr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5pPr>
      <a:lvl6pPr marL="4572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6pPr>
      <a:lvl7pPr marL="9144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7pPr>
      <a:lvl8pPr marL="13716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8pPr>
      <a:lvl9pPr marL="1828800" algn="l" rtl="0" eaLnBrk="1" fontAlgn="base" hangingPunct="1">
        <a:spcBef>
          <a:spcPct val="0"/>
        </a:spcBef>
        <a:spcAft>
          <a:spcPct val="0"/>
        </a:spcAft>
        <a:defRPr kumimoji="1" sz="3600">
          <a:solidFill>
            <a:schemeClr val="tx2"/>
          </a:solidFill>
          <a:latin typeface="Arial" charset="0"/>
          <a:ea typeface="ＭＳ Ｐゴシック" charset="-128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Clr>
          <a:srgbClr val="FF3300"/>
        </a:buClr>
        <a:buFont typeface="Wingdings" pitchFamily="2" charset="2"/>
        <a:buChar char="n"/>
        <a:defRPr kumimoji="1" sz="24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Clr>
          <a:srgbClr val="FF6600"/>
        </a:buClr>
        <a:buFont typeface="Wingdings" pitchFamily="2" charset="2"/>
        <a:buChar char="n"/>
        <a:defRPr kumimoji="1" sz="2000">
          <a:solidFill>
            <a:schemeClr val="tx1"/>
          </a:solidFill>
          <a:latin typeface="+mn-lt"/>
          <a:ea typeface="+mn-ea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Clr>
          <a:srgbClr val="FF9966"/>
        </a:buClr>
        <a:buFont typeface="Wingdings" pitchFamily="2" charset="2"/>
        <a:buChar char="n"/>
        <a:defRPr kumimoji="1">
          <a:solidFill>
            <a:schemeClr val="tx1"/>
          </a:solidFill>
          <a:latin typeface="+mn-lt"/>
          <a:ea typeface="+mn-ea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Clr>
          <a:srgbClr val="FF9999"/>
        </a:buClr>
        <a:buFont typeface="Wingdings" pitchFamily="2" charset="2"/>
        <a:buChar char="n"/>
        <a:defRPr kumimoji="1" sz="1600">
          <a:solidFill>
            <a:schemeClr val="tx1"/>
          </a:solidFill>
          <a:latin typeface="+mn-lt"/>
          <a:ea typeface="+mn-ea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Clr>
          <a:srgbClr val="FFCCCC"/>
        </a:buClr>
        <a:buFont typeface="Wingdings" pitchFamily="2" charset="2"/>
        <a:buChar char="n"/>
        <a:defRPr kumimoji="1" sz="1600">
          <a:solidFill>
            <a:schemeClr val="tx1"/>
          </a:solidFill>
          <a:latin typeface="+mn-lt"/>
          <a:ea typeface="+mn-ea"/>
        </a:defRPr>
      </a:lvl5pPr>
      <a:lvl6pPr marL="2514600" indent="-228600" algn="l" rtl="0" eaLnBrk="1" fontAlgn="base" hangingPunct="1">
        <a:spcBef>
          <a:spcPct val="20000"/>
        </a:spcBef>
        <a:spcAft>
          <a:spcPct val="0"/>
        </a:spcAft>
        <a:buClr>
          <a:srgbClr val="FFCCCC"/>
        </a:buClr>
        <a:buFont typeface="Wingdings" pitchFamily="2" charset="2"/>
        <a:buChar char="n"/>
        <a:defRPr kumimoji="1" sz="1600">
          <a:solidFill>
            <a:schemeClr val="tx1"/>
          </a:solidFill>
          <a:latin typeface="+mn-lt"/>
          <a:ea typeface="+mn-ea"/>
        </a:defRPr>
      </a:lvl6pPr>
      <a:lvl7pPr marL="2971800" indent="-228600" algn="l" rtl="0" eaLnBrk="1" fontAlgn="base" hangingPunct="1">
        <a:spcBef>
          <a:spcPct val="20000"/>
        </a:spcBef>
        <a:spcAft>
          <a:spcPct val="0"/>
        </a:spcAft>
        <a:buClr>
          <a:srgbClr val="FFCCCC"/>
        </a:buClr>
        <a:buFont typeface="Wingdings" pitchFamily="2" charset="2"/>
        <a:buChar char="n"/>
        <a:defRPr kumimoji="1" sz="1600">
          <a:solidFill>
            <a:schemeClr val="tx1"/>
          </a:solidFill>
          <a:latin typeface="+mn-lt"/>
          <a:ea typeface="+mn-ea"/>
        </a:defRPr>
      </a:lvl7pPr>
      <a:lvl8pPr marL="3429000" indent="-228600" algn="l" rtl="0" eaLnBrk="1" fontAlgn="base" hangingPunct="1">
        <a:spcBef>
          <a:spcPct val="20000"/>
        </a:spcBef>
        <a:spcAft>
          <a:spcPct val="0"/>
        </a:spcAft>
        <a:buClr>
          <a:srgbClr val="FFCCCC"/>
        </a:buClr>
        <a:buFont typeface="Wingdings" pitchFamily="2" charset="2"/>
        <a:buChar char="n"/>
        <a:defRPr kumimoji="1" sz="1600">
          <a:solidFill>
            <a:schemeClr val="tx1"/>
          </a:solidFill>
          <a:latin typeface="+mn-lt"/>
          <a:ea typeface="+mn-ea"/>
        </a:defRPr>
      </a:lvl8pPr>
      <a:lvl9pPr marL="3886200" indent="-228600" algn="l" rtl="0" eaLnBrk="1" fontAlgn="base" hangingPunct="1">
        <a:spcBef>
          <a:spcPct val="20000"/>
        </a:spcBef>
        <a:spcAft>
          <a:spcPct val="0"/>
        </a:spcAft>
        <a:buClr>
          <a:srgbClr val="FFCCCC"/>
        </a:buClr>
        <a:buFont typeface="Wingdings" pitchFamily="2" charset="2"/>
        <a:buChar char="n"/>
        <a:defRPr kumimoji="1" sz="1600">
          <a:solidFill>
            <a:schemeClr val="tx1"/>
          </a:solidFill>
          <a:latin typeface="+mn-lt"/>
          <a:ea typeface="+mn-ea"/>
        </a:defRPr>
      </a:lvl9pPr>
    </p:bodyStyle>
    <p:otherStyle>
      <a:defPPr>
        <a:defRPr lang="ja-JP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://www.google.co.jp/landing/motto/" TargetMode="Externa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.png"/><Relationship Id="rId4" Type="http://schemas.openxmlformats.org/officeDocument/2006/relationships/hyperlink" Target="http://www.youtube.com/watch?v=CFfFnoR4O8g&amp;feature=player_embedded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jpeg"/><Relationship Id="rId4" Type="http://schemas.openxmlformats.org/officeDocument/2006/relationships/image" Target="../media/image11.jpe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kumimoji="1" lang="ja-JP" altLang="en-US" dirty="0" smtClean="0"/>
              <a:t>室内にいながらにして世界中を走るシステム</a:t>
            </a:r>
            <a:endParaRPr kumimoji="1" lang="ja-JP" altLang="en-US" dirty="0"/>
          </a:p>
        </p:txBody>
      </p:sp>
      <p:sp>
        <p:nvSpPr>
          <p:cNvPr id="3" name="サブタイトル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ja-JP" altLang="en-US" dirty="0"/>
              <a:t>新海小百合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背景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研究室にこもりきりで運動不足</a:t>
            </a:r>
            <a:endParaRPr lang="en-US" altLang="ja-JP" dirty="0"/>
          </a:p>
          <a:p>
            <a:pPr>
              <a:buNone/>
            </a:pPr>
            <a:r>
              <a:rPr lang="ja-JP" altLang="en-US" dirty="0" smtClean="0"/>
              <a:t>　　　　　　　　　　↓</a:t>
            </a:r>
            <a:endParaRPr lang="en-US" altLang="ja-JP" dirty="0"/>
          </a:p>
          <a:p>
            <a:r>
              <a:rPr kumimoji="1" lang="ja-JP" altLang="en-US" dirty="0" smtClean="0"/>
              <a:t>手軽に運動したい</a:t>
            </a:r>
            <a:endParaRPr kumimoji="1" lang="en-US" altLang="ja-JP" dirty="0" smtClean="0"/>
          </a:p>
          <a:p>
            <a:pPr>
              <a:buNone/>
            </a:pPr>
            <a:r>
              <a:rPr lang="ja-JP" altLang="en-US" dirty="0" smtClean="0"/>
              <a:t>　　　　　　　　　　↓</a:t>
            </a:r>
            <a:endParaRPr lang="en-US" altLang="ja-JP" dirty="0"/>
          </a:p>
          <a:p>
            <a:r>
              <a:rPr kumimoji="1" lang="ja-JP" altLang="en-US" dirty="0" smtClean="0"/>
              <a:t>ランニングマシンが定番</a:t>
            </a:r>
            <a:endParaRPr lang="en-US" altLang="ja-JP" dirty="0"/>
          </a:p>
          <a:p>
            <a:pPr>
              <a:buNone/>
            </a:pPr>
            <a:r>
              <a:rPr lang="ja-JP" altLang="en-US" dirty="0" smtClean="0"/>
              <a:t>　　　　　　　　　　↓</a:t>
            </a:r>
            <a:endParaRPr lang="en-US" altLang="ja-JP" dirty="0" smtClean="0"/>
          </a:p>
          <a:p>
            <a:r>
              <a:rPr kumimoji="1" lang="ja-JP" altLang="en-US" dirty="0" smtClean="0"/>
              <a:t>飽きてしまう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目的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ja-JP" dirty="0" err="1" smtClean="0"/>
              <a:t>google</a:t>
            </a:r>
            <a:r>
              <a:rPr lang="ja-JP" altLang="en-US" dirty="0" smtClean="0"/>
              <a:t>ストリートビューを用いて</a:t>
            </a:r>
            <a:r>
              <a:rPr lang="en-US" altLang="ja-JP" dirty="0" smtClean="0"/>
              <a:t>3D</a:t>
            </a:r>
            <a:r>
              <a:rPr lang="ja-JP" altLang="en-US" dirty="0" smtClean="0"/>
              <a:t>映像を見ながら世界中を</a:t>
            </a:r>
            <a:r>
              <a:rPr lang="ja-JP" altLang="en-US" dirty="0" smtClean="0"/>
              <a:t>走る</a:t>
            </a:r>
            <a:endParaRPr lang="en-US" altLang="ja-JP" dirty="0" smtClean="0"/>
          </a:p>
        </p:txBody>
      </p:sp>
      <p:pic>
        <p:nvPicPr>
          <p:cNvPr id="14338" name="Picture 2" descr="05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91680" y="2564904"/>
            <a:ext cx="4032447" cy="3024336"/>
          </a:xfrm>
          <a:prstGeom prst="rect">
            <a:avLst/>
          </a:prstGeom>
          <a:noFill/>
        </p:spPr>
      </p:pic>
      <p:sp>
        <p:nvSpPr>
          <p:cNvPr id="5" name="テキスト ボックス 4"/>
          <p:cNvSpPr txBox="1"/>
          <p:nvPr/>
        </p:nvSpPr>
        <p:spPr>
          <a:xfrm>
            <a:off x="5868144" y="5301208"/>
            <a:ext cx="172819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イメージ映像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関連研究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ストリートビューでアメリカ横断</a:t>
            </a:r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endParaRPr lang="en-US" altLang="ja-JP" dirty="0"/>
          </a:p>
          <a:p>
            <a:endParaRPr kumimoji="1" lang="en-US" altLang="ja-JP" dirty="0" smtClean="0"/>
          </a:p>
          <a:p>
            <a:pPr>
              <a:buNone/>
            </a:pPr>
            <a:r>
              <a:rPr lang="en-US" altLang="ja-JP" dirty="0" smtClean="0"/>
              <a:t>	</a:t>
            </a:r>
            <a:r>
              <a:rPr lang="en-US" altLang="ja-JP" dirty="0" err="1" smtClean="0"/>
              <a:t>google</a:t>
            </a:r>
            <a:r>
              <a:rPr lang="ja-JP" altLang="en-US" dirty="0" smtClean="0"/>
              <a:t>で、もっと</a:t>
            </a:r>
            <a:r>
              <a:rPr lang="en-US" altLang="ja-JP" dirty="0" smtClean="0"/>
              <a:t>(</a:t>
            </a:r>
            <a:r>
              <a:rPr lang="en-US" altLang="ja-JP" dirty="0" smtClean="0">
                <a:hlinkClick r:id="rId3"/>
              </a:rPr>
              <a:t>http</a:t>
            </a:r>
            <a:r>
              <a:rPr lang="en-US" altLang="ja-JP" dirty="0">
                <a:hlinkClick r:id="rId3"/>
              </a:rPr>
              <a:t>://www.google.co.jp/landing/motto</a:t>
            </a:r>
            <a:r>
              <a:rPr lang="en-US" altLang="ja-JP" dirty="0" smtClean="0">
                <a:hlinkClick r:id="rId3"/>
              </a:rPr>
              <a:t>/</a:t>
            </a:r>
            <a:r>
              <a:rPr lang="ja-JP" altLang="en-US" dirty="0" smtClean="0"/>
              <a:t>）</a:t>
            </a:r>
            <a:endParaRPr lang="en-US" altLang="ja-JP" dirty="0" smtClean="0"/>
          </a:p>
          <a:p>
            <a:endParaRPr kumimoji="1" lang="ja-JP" altLang="en-US" dirty="0"/>
          </a:p>
        </p:txBody>
      </p:sp>
      <p:pic>
        <p:nvPicPr>
          <p:cNvPr id="14338" name="Picture 2">
            <a:hlinkClick r:id="rId4"/>
          </p:cNvPr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1043608" y="1988840"/>
            <a:ext cx="6143625" cy="304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提案システム</a:t>
            </a:r>
            <a:endParaRPr kumimoji="1" lang="ja-JP" altLang="en-US" dirty="0"/>
          </a:p>
        </p:txBody>
      </p:sp>
      <p:pic>
        <p:nvPicPr>
          <p:cNvPr id="1029" name="Picture 5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339752" y="1196752"/>
            <a:ext cx="4272652" cy="482667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線吹き出し 1 (枠付き) 8"/>
          <p:cNvSpPr/>
          <p:nvPr/>
        </p:nvSpPr>
        <p:spPr>
          <a:xfrm flipH="1">
            <a:off x="251520" y="2060848"/>
            <a:ext cx="1800200" cy="1008112"/>
          </a:xfrm>
          <a:prstGeom prst="borderCallout1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ysClr val="windowText" lastClr="000000"/>
                </a:solidFill>
              </a:rPr>
              <a:t>3D</a:t>
            </a:r>
            <a:r>
              <a:rPr kumimoji="1" lang="ja-JP" altLang="en-US" dirty="0" smtClean="0">
                <a:solidFill>
                  <a:sysClr val="windowText" lastClr="000000"/>
                </a:solidFill>
              </a:rPr>
              <a:t>映像（ストリートビュー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）</a:t>
            </a:r>
            <a:r>
              <a:rPr kumimoji="1" lang="ja-JP" altLang="en-US" dirty="0" smtClean="0">
                <a:solidFill>
                  <a:sysClr val="windowText" lastClr="000000"/>
                </a:solidFill>
              </a:rPr>
              <a:t>を</a:t>
            </a:r>
            <a:r>
              <a:rPr kumimoji="1" lang="ja-JP" altLang="en-US" dirty="0" smtClean="0">
                <a:solidFill>
                  <a:sysClr val="windowText" lastClr="000000"/>
                </a:solidFill>
              </a:rPr>
              <a:t>表示</a:t>
            </a:r>
          </a:p>
        </p:txBody>
      </p:sp>
      <p:sp>
        <p:nvSpPr>
          <p:cNvPr id="10" name="線吹き出し 1 (枠付き) 9"/>
          <p:cNvSpPr/>
          <p:nvPr/>
        </p:nvSpPr>
        <p:spPr>
          <a:xfrm flipH="1">
            <a:off x="2627784" y="5013176"/>
            <a:ext cx="1368152" cy="504056"/>
          </a:xfrm>
          <a:prstGeom prst="borderCallout1">
            <a:avLst>
              <a:gd name="adj1" fmla="val 18750"/>
              <a:gd name="adj2" fmla="val -8333"/>
              <a:gd name="adj3" fmla="val 80194"/>
              <a:gd name="adj4" fmla="val -45657"/>
            </a:avLst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ja-JP" altLang="en-US" dirty="0" smtClean="0">
                <a:solidFill>
                  <a:sysClr val="windowText" lastClr="000000"/>
                </a:solidFill>
              </a:rPr>
              <a:t>ランニングマシ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ン</a:t>
            </a:r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  <p:pic>
        <p:nvPicPr>
          <p:cNvPr id="1030" name="Picture 6"/>
          <p:cNvPicPr>
            <a:picLocks noGrp="1" noChangeAspect="1" noChangeArrowheads="1"/>
          </p:cNvPicPr>
          <p:nvPr>
            <p:ph idx="1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6084168" y="4581128"/>
            <a:ext cx="1009650" cy="6858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線吹き出し 1 (枠付き) 11"/>
          <p:cNvSpPr/>
          <p:nvPr/>
        </p:nvSpPr>
        <p:spPr>
          <a:xfrm>
            <a:off x="7092280" y="3933056"/>
            <a:ext cx="1800200" cy="1368152"/>
          </a:xfrm>
          <a:prstGeom prst="borderCallout1">
            <a:avLst>
              <a:gd name="adj1" fmla="val 18750"/>
              <a:gd name="adj2" fmla="val -8333"/>
              <a:gd name="adj3" fmla="val 64949"/>
              <a:gd name="adj4" fmla="val -22461"/>
            </a:avLst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kumimoji="1" lang="en-US" altLang="ja-JP" dirty="0" smtClean="0">
                <a:solidFill>
                  <a:sysClr val="windowText" lastClr="000000"/>
                </a:solidFill>
              </a:rPr>
              <a:t>3D</a:t>
            </a:r>
            <a:r>
              <a:rPr kumimoji="1" lang="ja-JP" altLang="en-US" dirty="0" smtClean="0">
                <a:solidFill>
                  <a:sysClr val="windowText" lastClr="000000"/>
                </a:solidFill>
              </a:rPr>
              <a:t>メガネ</a:t>
            </a:r>
            <a:endParaRPr kumimoji="1" lang="en-US" altLang="ja-JP" dirty="0" smtClean="0">
              <a:solidFill>
                <a:sysClr val="windowText" lastClr="000000"/>
              </a:solidFill>
            </a:endParaRPr>
          </a:p>
          <a:p>
            <a:pPr algn="ctr"/>
            <a:r>
              <a:rPr lang="en-US" altLang="ja-JP" dirty="0" smtClean="0">
                <a:solidFill>
                  <a:sysClr val="windowText" lastClr="000000"/>
                </a:solidFill>
              </a:rPr>
              <a:t>(</a:t>
            </a:r>
            <a:r>
              <a:rPr lang="ja-JP" altLang="en-US" dirty="0" smtClean="0">
                <a:solidFill>
                  <a:sysClr val="windowText" lastClr="000000"/>
                </a:solidFill>
              </a:rPr>
              <a:t>シャッター方式</a:t>
            </a:r>
            <a:r>
              <a:rPr lang="en-US" altLang="ja-JP" dirty="0" smtClean="0">
                <a:solidFill>
                  <a:sysClr val="windowText" lastClr="000000"/>
                </a:solidFill>
              </a:rPr>
              <a:t>)</a:t>
            </a:r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8" name="右カーブ矢印 7"/>
          <p:cNvSpPr/>
          <p:nvPr/>
        </p:nvSpPr>
        <p:spPr>
          <a:xfrm rot="9224189">
            <a:off x="5713847" y="2305779"/>
            <a:ext cx="792088" cy="1440160"/>
          </a:xfrm>
          <a:prstGeom prst="curvedRightArrow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11" name="テキスト ボックス 10"/>
          <p:cNvSpPr txBox="1"/>
          <p:nvPr/>
        </p:nvSpPr>
        <p:spPr>
          <a:xfrm>
            <a:off x="6372200" y="2204864"/>
            <a:ext cx="14401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kumimoji="1" lang="ja-JP" altLang="en-US" dirty="0" smtClean="0"/>
              <a:t>走る速度と映像が連動</a:t>
            </a:r>
            <a:endParaRPr kumimoji="1" lang="ja-JP" alt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表示画面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en-US" altLang="ja-JP" dirty="0" smtClean="0"/>
              <a:t>Google</a:t>
            </a:r>
            <a:r>
              <a:rPr lang="ja-JP" altLang="en-US" dirty="0" smtClean="0"/>
              <a:t>ストリートビューから、右目用と左目用の画像を作成する</a:t>
            </a:r>
            <a:endParaRPr kumimoji="1" lang="ja-JP" altLang="en-US" dirty="0"/>
          </a:p>
        </p:txBody>
      </p:sp>
      <p:pic>
        <p:nvPicPr>
          <p:cNvPr id="1843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68760"/>
            <a:ext cx="8794368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ストリートビューの</a:t>
            </a:r>
            <a:r>
              <a:rPr kumimoji="1" lang="en-US" altLang="ja-JP" dirty="0" smtClean="0"/>
              <a:t>3D</a:t>
            </a:r>
            <a:r>
              <a:rPr kumimoji="1" lang="ja-JP" altLang="en-US" dirty="0" smtClean="0"/>
              <a:t>モードを利用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ここから右目用と左目用の画像を得る</a:t>
            </a:r>
            <a:r>
              <a:rPr lang="en-US" altLang="ja-JP" dirty="0" smtClean="0"/>
              <a:t>(</a:t>
            </a:r>
            <a:r>
              <a:rPr lang="ja-JP" altLang="en-US" dirty="0" smtClean="0"/>
              <a:t>赤と青で乗算</a:t>
            </a:r>
            <a:r>
              <a:rPr lang="en-US" altLang="ja-JP" dirty="0" smtClean="0"/>
              <a:t>)</a:t>
            </a:r>
            <a:endParaRPr kumimoji="1" lang="ja-JP" altLang="en-US" dirty="0"/>
          </a:p>
        </p:txBody>
      </p:sp>
      <p:pic>
        <p:nvPicPr>
          <p:cNvPr id="19458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3" y="1268760"/>
            <a:ext cx="8872436" cy="381642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乗算結果　右目用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 dirty="0"/>
          </a:p>
        </p:txBody>
      </p:sp>
      <p:pic>
        <p:nvPicPr>
          <p:cNvPr id="1026" name="Picture 2" descr="E:\D2-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79512" y="1246609"/>
            <a:ext cx="8886826" cy="3838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乗算結果　左目用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ja-JP" altLang="en-US"/>
          </a:p>
        </p:txBody>
      </p:sp>
      <p:pic>
        <p:nvPicPr>
          <p:cNvPr id="2050" name="Picture 2" descr="E:\D2-2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49671" y="1268760"/>
            <a:ext cx="8886825" cy="38385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元画像より特徴点を抽出して、色を補間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endParaRPr lang="en-US" altLang="ja-JP" dirty="0" smtClean="0"/>
          </a:p>
          <a:p>
            <a:endParaRPr kumimoji="1" lang="en-US" altLang="ja-JP" dirty="0" smtClean="0"/>
          </a:p>
          <a:p>
            <a:r>
              <a:rPr lang="ja-JP" altLang="en-US" dirty="0" smtClean="0"/>
              <a:t>これにより左右の専用のカラー画像が</a:t>
            </a:r>
            <a:r>
              <a:rPr lang="ja-JP" altLang="en-US" dirty="0" smtClean="0"/>
              <a:t>できる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若干のズレは許容する</a:t>
            </a:r>
            <a:endParaRPr lang="en-US" altLang="ja-JP" dirty="0" smtClean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2267744" y="1268760"/>
            <a:ext cx="3982355" cy="17281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Picture 2" descr="E:\D2-1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23528" y="3429000"/>
            <a:ext cx="3552158" cy="1534319"/>
          </a:xfrm>
          <a:prstGeom prst="rect">
            <a:avLst/>
          </a:prstGeom>
          <a:noFill/>
        </p:spPr>
      </p:pic>
      <p:pic>
        <p:nvPicPr>
          <p:cNvPr id="6" name="Picture 2" descr="E:\D2-2.jpg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4626140" y="3419198"/>
            <a:ext cx="3690276" cy="1593978"/>
          </a:xfrm>
          <a:prstGeom prst="rect">
            <a:avLst/>
          </a:prstGeom>
          <a:noFill/>
        </p:spPr>
      </p:pic>
      <p:sp>
        <p:nvSpPr>
          <p:cNvPr id="7" name="下矢印 6"/>
          <p:cNvSpPr/>
          <p:nvPr/>
        </p:nvSpPr>
        <p:spPr>
          <a:xfrm rot="1917993">
            <a:off x="1735024" y="2848793"/>
            <a:ext cx="432048" cy="504056"/>
          </a:xfrm>
          <a:prstGeom prst="downArrow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8" name="下矢印 7"/>
          <p:cNvSpPr/>
          <p:nvPr/>
        </p:nvSpPr>
        <p:spPr>
          <a:xfrm rot="18900000">
            <a:off x="6472871" y="2848793"/>
            <a:ext cx="432048" cy="504056"/>
          </a:xfrm>
          <a:prstGeom prst="downArrow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 dirty="0" smtClean="0"/>
              <a:t>スクリーンに表示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ja-JP" altLang="en-US" dirty="0" smtClean="0"/>
              <a:t>３</a:t>
            </a:r>
            <a:r>
              <a:rPr kumimoji="1" lang="en-US" altLang="ja-JP" dirty="0" smtClean="0"/>
              <a:t>D</a:t>
            </a:r>
            <a:r>
              <a:rPr lang="ja-JP" altLang="en-US" dirty="0" smtClean="0"/>
              <a:t>と</a:t>
            </a:r>
            <a:r>
              <a:rPr lang="ja-JP" altLang="en-US" dirty="0" smtClean="0"/>
              <a:t>して表示</a:t>
            </a:r>
            <a:endParaRPr kumimoji="1" lang="en-US" altLang="ja-JP" dirty="0" smtClean="0"/>
          </a:p>
          <a:p>
            <a:pPr lvl="1"/>
            <a:r>
              <a:rPr kumimoji="1" lang="ja-JP" altLang="en-US" dirty="0" smtClean="0"/>
              <a:t>スクリーンに、右目用の画像と左目用の画像を高速に交互に写す</a:t>
            </a:r>
            <a:endParaRPr kumimoji="1" lang="en-US" altLang="ja-JP" dirty="0" smtClean="0"/>
          </a:p>
          <a:p>
            <a:pPr lvl="1"/>
            <a:r>
              <a:rPr lang="ja-JP" altLang="en-US" dirty="0" smtClean="0"/>
              <a:t>メガネにより右目用の映像は右目だけ、左目用の映像は左目だけ見えるようにシャッターを閉じる</a:t>
            </a:r>
            <a:endParaRPr lang="en-US" altLang="ja-JP" dirty="0" smtClean="0"/>
          </a:p>
          <a:p>
            <a:endParaRPr lang="en-US" altLang="ja-JP" dirty="0" smtClean="0"/>
          </a:p>
          <a:p>
            <a:r>
              <a:rPr kumimoji="1" lang="ja-JP" altLang="en-US" dirty="0" smtClean="0"/>
              <a:t>ランニングマシン</a:t>
            </a:r>
            <a:r>
              <a:rPr kumimoji="1" lang="ja-JP" altLang="en-US" dirty="0" smtClean="0"/>
              <a:t>の速度</a:t>
            </a:r>
            <a:r>
              <a:rPr kumimoji="1" lang="ja-JP" altLang="en-US" dirty="0" smtClean="0"/>
              <a:t>に</a:t>
            </a:r>
            <a:r>
              <a:rPr kumimoji="1" lang="ja-JP" altLang="en-US" dirty="0" smtClean="0"/>
              <a:t>合わせ、道に沿って</a:t>
            </a:r>
            <a:r>
              <a:rPr lang="ja-JP" altLang="en-US" dirty="0" smtClean="0"/>
              <a:t>背景</a:t>
            </a:r>
            <a:r>
              <a:rPr lang="ja-JP" altLang="en-US" dirty="0" smtClean="0"/>
              <a:t>を</a:t>
            </a:r>
            <a:r>
              <a:rPr kumimoji="1" lang="ja-JP" altLang="en-US" dirty="0" smtClean="0"/>
              <a:t>移動させる</a:t>
            </a:r>
            <a:endParaRPr kumimoji="1" lang="en-US" altLang="ja-JP" dirty="0" smtClean="0"/>
          </a:p>
          <a:p>
            <a:endParaRPr kumimoji="1" lang="en-US" altLang="ja-JP" dirty="0" smtClean="0"/>
          </a:p>
        </p:txBody>
      </p:sp>
      <p:sp>
        <p:nvSpPr>
          <p:cNvPr id="5" name="右矢印 4"/>
          <p:cNvSpPr/>
          <p:nvPr/>
        </p:nvSpPr>
        <p:spPr>
          <a:xfrm>
            <a:off x="2195736" y="3861048"/>
            <a:ext cx="1512168" cy="648072"/>
          </a:xfrm>
          <a:prstGeom prst="rightArrow">
            <a:avLst/>
          </a:prstGeom>
          <a:noFill/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6" name="テキスト ボックス 5"/>
          <p:cNvSpPr txBox="1"/>
          <p:nvPr/>
        </p:nvSpPr>
        <p:spPr>
          <a:xfrm>
            <a:off x="4067944" y="3995772"/>
            <a:ext cx="4608512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ja-JP" altLang="en-US" sz="2000" dirty="0" smtClean="0"/>
              <a:t>現地で実際に走って</a:t>
            </a:r>
            <a:r>
              <a:rPr lang="ja-JP" altLang="en-US" sz="2000" dirty="0" smtClean="0"/>
              <a:t>いるように見える</a:t>
            </a:r>
            <a:endParaRPr kumimoji="1" lang="ja-JP" altLang="en-US" sz="2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システムの利点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ja-JP" dirty="0" err="1" smtClean="0"/>
              <a:t>google</a:t>
            </a:r>
            <a:r>
              <a:rPr lang="ja-JP" altLang="en-US" dirty="0" smtClean="0"/>
              <a:t>のストリートビューを用いるので、新たに画像を作らなくて良い</a:t>
            </a:r>
            <a:endParaRPr lang="en-US" altLang="ja-JP" dirty="0" smtClean="0"/>
          </a:p>
          <a:p>
            <a:r>
              <a:rPr lang="ja-JP" altLang="en-US" dirty="0" smtClean="0"/>
              <a:t>普通のスクリーンを用いるので、設備費用を安く抑えられる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ただしランニングマシンのコストは考慮していない</a:t>
            </a:r>
            <a:endParaRPr lang="en-US" altLang="ja-JP" dirty="0" smtClean="0"/>
          </a:p>
          <a:p>
            <a:r>
              <a:rPr lang="ja-JP" altLang="en-US" dirty="0" smtClean="0"/>
              <a:t>作る側としては手軽に作り易い</a:t>
            </a:r>
            <a:endParaRPr lang="en-US" altLang="ja-JP" dirty="0" smtClean="0"/>
          </a:p>
          <a:p>
            <a:r>
              <a:rPr kumimoji="1" lang="ja-JP" altLang="en-US" dirty="0" smtClean="0"/>
              <a:t>いつでも好きな場所を好きなルート走ることができる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自分の移動速度と違う速度を設定して楽しむことができる</a:t>
            </a:r>
            <a:endParaRPr kumimoji="1" lang="en-US" altLang="ja-JP" dirty="0" smtClean="0"/>
          </a:p>
          <a:p>
            <a:pPr lvl="1"/>
            <a:r>
              <a:rPr lang="en-US" altLang="ja-JP" dirty="0" smtClean="0"/>
              <a:t>ex)</a:t>
            </a:r>
            <a:r>
              <a:rPr lang="ja-JP" altLang="en-US" dirty="0" smtClean="0"/>
              <a:t>ウサイン・ボルトの短距離走と同じ速度で走る</a:t>
            </a:r>
            <a:endParaRPr lang="en-US" altLang="ja-JP" dirty="0" smtClean="0"/>
          </a:p>
          <a:p>
            <a:endParaRPr lang="en-US" altLang="ja-JP" dirty="0" smtClean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ja-JP" altLang="en-US" dirty="0" smtClean="0"/>
              <a:t>システム</a:t>
            </a:r>
            <a:r>
              <a:rPr kumimoji="1" lang="ja-JP" altLang="en-US" dirty="0" smtClean="0"/>
              <a:t>の改善点</a:t>
            </a:r>
            <a:endParaRPr kumimoji="1" lang="ja-JP" altLang="en-US" dirty="0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ja-JP" altLang="en-US" dirty="0" smtClean="0"/>
              <a:t>歩行だ</a:t>
            </a:r>
            <a:r>
              <a:rPr lang="ja-JP" altLang="en-US" dirty="0" smtClean="0"/>
              <a:t>と映像に</a:t>
            </a:r>
            <a:r>
              <a:rPr lang="ja-JP" altLang="en-US" dirty="0" smtClean="0"/>
              <a:t>合わせた画像が表示できなく</a:t>
            </a:r>
            <a:r>
              <a:rPr lang="ja-JP" altLang="en-US" dirty="0" smtClean="0"/>
              <a:t>なる</a:t>
            </a:r>
            <a:endParaRPr lang="en-US" altLang="ja-JP" dirty="0" smtClean="0"/>
          </a:p>
          <a:p>
            <a:pPr lvl="1"/>
            <a:r>
              <a:rPr lang="ja-JP" altLang="en-US" dirty="0" smtClean="0"/>
              <a:t>かなり早く走らないと画像がない</a:t>
            </a:r>
            <a:endParaRPr lang="en-US" altLang="ja-JP" dirty="0" smtClean="0"/>
          </a:p>
          <a:p>
            <a:r>
              <a:rPr kumimoji="1" lang="ja-JP" altLang="en-US" dirty="0" smtClean="0"/>
              <a:t>処理に時間がかかる</a:t>
            </a:r>
            <a:endParaRPr kumimoji="1" lang="en-US" altLang="ja-JP" dirty="0" smtClean="0"/>
          </a:p>
          <a:p>
            <a:r>
              <a:rPr kumimoji="1" lang="ja-JP" altLang="en-US" dirty="0" smtClean="0"/>
              <a:t>（実は行けない国もある</a:t>
            </a:r>
            <a:r>
              <a:rPr lang="ja-JP" altLang="en-US" dirty="0" smtClean="0"/>
              <a:t>）</a:t>
            </a:r>
            <a:endParaRPr lang="en-US" altLang="ja-JP" dirty="0" smtClean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ウサイン・ボルト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707904" y="2132856"/>
            <a:ext cx="2547163" cy="3024336"/>
          </a:xfrm>
          <a:prstGeom prst="rect">
            <a:avLst/>
          </a:prstGeom>
          <a:noFill/>
        </p:spPr>
      </p:pic>
      <p:sp>
        <p:nvSpPr>
          <p:cNvPr id="5" name="角丸四角形吹き出し 4"/>
          <p:cNvSpPr/>
          <p:nvPr/>
        </p:nvSpPr>
        <p:spPr>
          <a:xfrm>
            <a:off x="827584" y="1124744"/>
            <a:ext cx="3888432" cy="792088"/>
          </a:xfrm>
          <a:prstGeom prst="wedgeRoundRectCallout">
            <a:avLst>
              <a:gd name="adj1" fmla="val 36087"/>
              <a:gd name="adj2" fmla="val 151705"/>
              <a:gd name="adj3" fmla="val 16667"/>
            </a:avLst>
          </a:prstGeom>
          <a:solidFill>
            <a:schemeClr val="bg1"/>
          </a:solidFill>
          <a:ln>
            <a:solidFill>
              <a:srgbClr val="FF006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 dirty="0" smtClean="0">
              <a:solidFill>
                <a:sysClr val="windowText" lastClr="000000"/>
              </a:solidFill>
            </a:endParaRPr>
          </a:p>
        </p:txBody>
      </p:sp>
      <p:sp>
        <p:nvSpPr>
          <p:cNvPr id="2" name="タイトル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3" name="コンテンツ プレースホル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kumimoji="1" lang="ja-JP" altLang="en-US" dirty="0" smtClean="0"/>
              <a:t>     ご清聴ありがとう</a:t>
            </a:r>
            <a:r>
              <a:rPr kumimoji="1" lang="ja-JP" altLang="en-US" dirty="0" smtClean="0"/>
              <a:t>ございました</a:t>
            </a:r>
            <a:endParaRPr kumimoji="1" lang="ja-JP" altLang="en-US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red-earth">
  <a:themeElements>
    <a:clrScheme name="Office テーマ 1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BBE0E3"/>
      </a:accent1>
      <a:accent2>
        <a:srgbClr val="333399"/>
      </a:accent2>
      <a:accent3>
        <a:srgbClr val="FFFFFF"/>
      </a:accent3>
      <a:accent4>
        <a:srgbClr val="000000"/>
      </a:accent4>
      <a:accent5>
        <a:srgbClr val="DAEDEF"/>
      </a:accent5>
      <a:accent6>
        <a:srgbClr val="2D2D8A"/>
      </a:accent6>
      <a:hlink>
        <a:srgbClr val="009999"/>
      </a:hlink>
      <a:folHlink>
        <a:srgbClr val="99CC00"/>
      </a:folHlink>
    </a:clrScheme>
    <a:fontScheme name="Office テーマ">
      <a:majorFont>
        <a:latin typeface="Arial"/>
        <a:ea typeface="ＭＳ Ｐゴシック"/>
        <a:cs typeface=""/>
      </a:majorFont>
      <a:minorFont>
        <a:latin typeface="Arial"/>
        <a:ea typeface="ＭＳ Ｐゴシック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>
          <a:solidFill>
            <a:srgbClr val="FF0066"/>
          </a:solidFill>
        </a:ln>
      </a:spPr>
      <a:bodyPr rtlCol="0" anchor="ctr"/>
      <a:lstStyle>
        <a:defPPr algn="ctr">
          <a:defRPr kumimoji="1" dirty="0" smtClean="0">
            <a:solidFill>
              <a:sysClr val="windowText" lastClr="000000"/>
            </a:solidFill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>
    <a:extraClrScheme>
      <a:clrScheme name="Office テーマ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2">
        <a:dk1>
          <a:srgbClr val="000000"/>
        </a:dk1>
        <a:lt1>
          <a:srgbClr val="FFFFFF"/>
        </a:lt1>
        <a:dk2>
          <a:srgbClr val="000000"/>
        </a:dk2>
        <a:lt2>
          <a:srgbClr val="969696"/>
        </a:lt2>
        <a:accent1>
          <a:srgbClr val="FBDF53"/>
        </a:accent1>
        <a:accent2>
          <a:srgbClr val="FF9966"/>
        </a:accent2>
        <a:accent3>
          <a:srgbClr val="FFFFFF"/>
        </a:accent3>
        <a:accent4>
          <a:srgbClr val="000000"/>
        </a:accent4>
        <a:accent5>
          <a:srgbClr val="FDECB3"/>
        </a:accent5>
        <a:accent6>
          <a:srgbClr val="E78A5C"/>
        </a:accent6>
        <a:hlink>
          <a:srgbClr val="CC3300"/>
        </a:hlink>
        <a:folHlink>
          <a:srgbClr val="9966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3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99CCFF"/>
        </a:accent1>
        <a:accent2>
          <a:srgbClr val="CCCCFF"/>
        </a:accent2>
        <a:accent3>
          <a:srgbClr val="FFFFFF"/>
        </a:accent3>
        <a:accent4>
          <a:srgbClr val="000000"/>
        </a:accent4>
        <a:accent5>
          <a:srgbClr val="CAE2FF"/>
        </a:accent5>
        <a:accent6>
          <a:srgbClr val="B9B9E7"/>
        </a:accent6>
        <a:hlink>
          <a:srgbClr val="3333CC"/>
        </a:hlink>
        <a:folHlink>
          <a:srgbClr val="AF67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4">
        <a:dk1>
          <a:srgbClr val="000000"/>
        </a:dk1>
        <a:lt1>
          <a:srgbClr val="DEF6F1"/>
        </a:lt1>
        <a:dk2>
          <a:srgbClr val="000000"/>
        </a:dk2>
        <a:lt2>
          <a:srgbClr val="969696"/>
        </a:lt2>
        <a:accent1>
          <a:srgbClr val="FFFFFF"/>
        </a:accent1>
        <a:accent2>
          <a:srgbClr val="8DC6FF"/>
        </a:accent2>
        <a:accent3>
          <a:srgbClr val="ECFAF7"/>
        </a:accent3>
        <a:accent4>
          <a:srgbClr val="000000"/>
        </a:accent4>
        <a:accent5>
          <a:srgbClr val="FFFFFF"/>
        </a:accent5>
        <a:accent6>
          <a:srgbClr val="7FB3E7"/>
        </a:accent6>
        <a:hlink>
          <a:srgbClr val="0066CC"/>
        </a:hlink>
        <a:folHlink>
          <a:srgbClr val="00A8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5">
        <a:dk1>
          <a:srgbClr val="000000"/>
        </a:dk1>
        <a:lt1>
          <a:srgbClr val="FFFFD9"/>
        </a:lt1>
        <a:dk2>
          <a:srgbClr val="000000"/>
        </a:dk2>
        <a:lt2>
          <a:srgbClr val="777777"/>
        </a:lt2>
        <a:accent1>
          <a:srgbClr val="FFFFF7"/>
        </a:accent1>
        <a:accent2>
          <a:srgbClr val="33CCCC"/>
        </a:accent2>
        <a:accent3>
          <a:srgbClr val="FFFFE9"/>
        </a:accent3>
        <a:accent4>
          <a:srgbClr val="000000"/>
        </a:accent4>
        <a:accent5>
          <a:srgbClr val="FFFFFA"/>
        </a:accent5>
        <a:accent6>
          <a:srgbClr val="2DB9B9"/>
        </a:accent6>
        <a:hlink>
          <a:srgbClr val="FF5050"/>
        </a:hlink>
        <a:folHlink>
          <a:srgbClr val="FF9900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Office テーマ 6">
        <a:dk1>
          <a:srgbClr val="005A58"/>
        </a:dk1>
        <a:lt1>
          <a:srgbClr val="FFFFFF"/>
        </a:lt1>
        <a:dk2>
          <a:srgbClr val="008080"/>
        </a:dk2>
        <a:lt2>
          <a:srgbClr val="FFFF99"/>
        </a:lt2>
        <a:accent1>
          <a:srgbClr val="006462"/>
        </a:accent1>
        <a:accent2>
          <a:srgbClr val="6D6FC7"/>
        </a:accent2>
        <a:accent3>
          <a:srgbClr val="AAC0C0"/>
        </a:accent3>
        <a:accent4>
          <a:srgbClr val="DADADA"/>
        </a:accent4>
        <a:accent5>
          <a:srgbClr val="AAB8B7"/>
        </a:accent5>
        <a:accent6>
          <a:srgbClr val="6264B4"/>
        </a:accent6>
        <a:hlink>
          <a:srgbClr val="00FFFF"/>
        </a:hlink>
        <a:folHlink>
          <a:srgbClr val="00FF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7">
        <a:dk1>
          <a:srgbClr val="5C1F00"/>
        </a:dk1>
        <a:lt1>
          <a:srgbClr val="FFFFFF"/>
        </a:lt1>
        <a:dk2>
          <a:srgbClr val="800000"/>
        </a:dk2>
        <a:lt2>
          <a:srgbClr val="DFD293"/>
        </a:lt2>
        <a:accent1>
          <a:srgbClr val="CC3300"/>
        </a:accent1>
        <a:accent2>
          <a:srgbClr val="BE7960"/>
        </a:accent2>
        <a:accent3>
          <a:srgbClr val="C0AAAA"/>
        </a:accent3>
        <a:accent4>
          <a:srgbClr val="DADADA"/>
        </a:accent4>
        <a:accent5>
          <a:srgbClr val="E2ADAA"/>
        </a:accent5>
        <a:accent6>
          <a:srgbClr val="AC6D56"/>
        </a:accent6>
        <a:hlink>
          <a:srgbClr val="FFFF99"/>
        </a:hlink>
        <a:folHlink>
          <a:srgbClr val="D3A21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8">
        <a:dk1>
          <a:srgbClr val="003366"/>
        </a:dk1>
        <a:lt1>
          <a:srgbClr val="FFFFFF"/>
        </a:lt1>
        <a:dk2>
          <a:srgbClr val="000099"/>
        </a:dk2>
        <a:lt2>
          <a:srgbClr val="CCFFFF"/>
        </a:lt2>
        <a:accent1>
          <a:srgbClr val="3366CC"/>
        </a:accent1>
        <a:accent2>
          <a:srgbClr val="00B000"/>
        </a:accent2>
        <a:accent3>
          <a:srgbClr val="AAAACA"/>
        </a:accent3>
        <a:accent4>
          <a:srgbClr val="DADADA"/>
        </a:accent4>
        <a:accent5>
          <a:srgbClr val="ADB8E2"/>
        </a:accent5>
        <a:accent6>
          <a:srgbClr val="009F00"/>
        </a:accent6>
        <a:hlink>
          <a:srgbClr val="66CCFF"/>
        </a:hlink>
        <a:folHlink>
          <a:srgbClr val="FFE701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9">
        <a:dk1>
          <a:srgbClr val="336699"/>
        </a:dk1>
        <a:lt1>
          <a:srgbClr val="FFFFFF"/>
        </a:lt1>
        <a:dk2>
          <a:srgbClr val="000000"/>
        </a:dk2>
        <a:lt2>
          <a:srgbClr val="E3EBF1"/>
        </a:lt2>
        <a:accent1>
          <a:srgbClr val="003399"/>
        </a:accent1>
        <a:accent2>
          <a:srgbClr val="468A4B"/>
        </a:accent2>
        <a:accent3>
          <a:srgbClr val="AAAAAA"/>
        </a:accent3>
        <a:accent4>
          <a:srgbClr val="DADADA"/>
        </a:accent4>
        <a:accent5>
          <a:srgbClr val="AAADCA"/>
        </a:accent5>
        <a:accent6>
          <a:srgbClr val="3F7D43"/>
        </a:accent6>
        <a:hlink>
          <a:srgbClr val="66CCFF"/>
        </a:hlink>
        <a:folHlink>
          <a:srgbClr val="F0E5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10">
        <a:dk1>
          <a:srgbClr val="777777"/>
        </a:dk1>
        <a:lt1>
          <a:srgbClr val="FFFFFF"/>
        </a:lt1>
        <a:dk2>
          <a:srgbClr val="686B5D"/>
        </a:dk2>
        <a:lt2>
          <a:srgbClr val="D1D1CB"/>
        </a:lt2>
        <a:accent1>
          <a:srgbClr val="909082"/>
        </a:accent1>
        <a:accent2>
          <a:srgbClr val="809EA8"/>
        </a:accent2>
        <a:accent3>
          <a:srgbClr val="B9BAB6"/>
        </a:accent3>
        <a:accent4>
          <a:srgbClr val="DADADA"/>
        </a:accent4>
        <a:accent5>
          <a:srgbClr val="C6C6C1"/>
        </a:accent5>
        <a:accent6>
          <a:srgbClr val="738F98"/>
        </a:accent6>
        <a:hlink>
          <a:srgbClr val="FFCC66"/>
        </a:hlink>
        <a:folHlink>
          <a:srgbClr val="E9DCB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11">
        <a:dk1>
          <a:srgbClr val="3E3E5C"/>
        </a:dk1>
        <a:lt1>
          <a:srgbClr val="FFFFFF"/>
        </a:lt1>
        <a:dk2>
          <a:srgbClr val="666699"/>
        </a:dk2>
        <a:lt2>
          <a:srgbClr val="FFFFFF"/>
        </a:lt2>
        <a:accent1>
          <a:srgbClr val="60597B"/>
        </a:accent1>
        <a:accent2>
          <a:srgbClr val="6666FF"/>
        </a:accent2>
        <a:accent3>
          <a:srgbClr val="B8B8CA"/>
        </a:accent3>
        <a:accent4>
          <a:srgbClr val="DADADA"/>
        </a:accent4>
        <a:accent5>
          <a:srgbClr val="B6B5BF"/>
        </a:accent5>
        <a:accent6>
          <a:srgbClr val="5C5CE7"/>
        </a:accent6>
        <a:hlink>
          <a:srgbClr val="99CCFF"/>
        </a:hlink>
        <a:folHlink>
          <a:srgbClr val="FFFF99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Office テーマ 12">
        <a:dk1>
          <a:srgbClr val="2D2015"/>
        </a:dk1>
        <a:lt1>
          <a:srgbClr val="FFFFFF"/>
        </a:lt1>
        <a:dk2>
          <a:srgbClr val="523E26"/>
        </a:dk2>
        <a:lt2>
          <a:srgbClr val="DFC08D"/>
        </a:lt2>
        <a:accent1>
          <a:srgbClr val="8C7B70"/>
        </a:accent1>
        <a:accent2>
          <a:srgbClr val="8F5F2F"/>
        </a:accent2>
        <a:accent3>
          <a:srgbClr val="B3AFAC"/>
        </a:accent3>
        <a:accent4>
          <a:srgbClr val="DADADA"/>
        </a:accent4>
        <a:accent5>
          <a:srgbClr val="C5BFBB"/>
        </a:accent5>
        <a:accent6>
          <a:srgbClr val="81552A"/>
        </a:accent6>
        <a:hlink>
          <a:srgbClr val="CCB400"/>
        </a:hlink>
        <a:folHlink>
          <a:srgbClr val="8C9EA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red-earth</Template>
  <TotalTime>1641</TotalTime>
  <Words>360</Words>
  <Application>Microsoft Office PowerPoint</Application>
  <PresentationFormat>画面に合わせる (4:3)</PresentationFormat>
  <Paragraphs>94</Paragraphs>
  <Slides>14</Slides>
  <Notes>4</Notes>
  <HiddenSlides>0</HiddenSlides>
  <MMClips>0</MMClips>
  <ScaleCrop>false</ScaleCrop>
  <HeadingPairs>
    <vt:vector size="4" baseType="variant">
      <vt:variant>
        <vt:lpstr>テーマ</vt:lpstr>
      </vt:variant>
      <vt:variant>
        <vt:i4>1</vt:i4>
      </vt:variant>
      <vt:variant>
        <vt:lpstr>スライド タイトル</vt:lpstr>
      </vt:variant>
      <vt:variant>
        <vt:i4>14</vt:i4>
      </vt:variant>
    </vt:vector>
  </HeadingPairs>
  <TitlesOfParts>
    <vt:vector size="15" baseType="lpstr">
      <vt:lpstr>red-earth</vt:lpstr>
      <vt:lpstr>室内にいながらにして世界中を走るシステム</vt:lpstr>
      <vt:lpstr>背景</vt:lpstr>
      <vt:lpstr>目的</vt:lpstr>
      <vt:lpstr>関連研究</vt:lpstr>
      <vt:lpstr>提案システム</vt:lpstr>
      <vt:lpstr>表示画面</vt:lpstr>
      <vt:lpstr>ストリートビューの3Dモードを利用</vt:lpstr>
      <vt:lpstr>乗算結果　右目用</vt:lpstr>
      <vt:lpstr>乗算結果　左目用</vt:lpstr>
      <vt:lpstr>元画像より特徴点を抽出して、色を補間</vt:lpstr>
      <vt:lpstr>スクリーンに表示</vt:lpstr>
      <vt:lpstr>システムの利点</vt:lpstr>
      <vt:lpstr>システムの改善点</vt:lpstr>
      <vt:lpstr>スライド 14</vt:lpstr>
    </vt:vector>
  </TitlesOfParts>
  <Company>Hewlett-Packard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スライド 1</dc:title>
  <dc:creator>sayuri</dc:creator>
  <cp:lastModifiedBy>sinkai</cp:lastModifiedBy>
  <cp:revision>122</cp:revision>
  <dcterms:created xsi:type="dcterms:W3CDTF">2011-01-22T10:16:17Z</dcterms:created>
  <dcterms:modified xsi:type="dcterms:W3CDTF">2011-01-24T13:35:51Z</dcterms:modified>
</cp:coreProperties>
</file>