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C63AC9-35D8-4CDA-98DD-24E3BE686E15}" type="datetimeFigureOut">
              <a:rPr kumimoji="1" lang="ja-JP" altLang="en-US" smtClean="0"/>
              <a:pPr/>
              <a:t>2011/1/7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190A29-5641-4F98-8C3D-F983E5F612F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90A29-5641-4F98-8C3D-F983E5F612F4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90A29-5641-4F98-8C3D-F983E5F612F4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90A29-5641-4F98-8C3D-F983E5F612F4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90A29-5641-4F98-8C3D-F983E5F612F4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90A29-5641-4F98-8C3D-F983E5F612F4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90A29-5641-4F98-8C3D-F983E5F612F4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90A29-5641-4F98-8C3D-F983E5F612F4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90A29-5641-4F98-8C3D-F983E5F612F4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46D73AB-2EBE-49A0-954E-8FDDCF8837AC}" type="datetimeFigureOut">
              <a:rPr kumimoji="1" lang="ja-JP" altLang="en-US" smtClean="0"/>
              <a:pPr/>
              <a:t>2011/1/7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正方形/長方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コネクタ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コネクタ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正方形/長方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円/楕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円/楕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円/楕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0DA1C9F-3C17-4DDF-9F4A-3AA9AC2B5D5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D73AB-2EBE-49A0-954E-8FDDCF8837AC}" type="datetimeFigureOut">
              <a:rPr kumimoji="1" lang="ja-JP" altLang="en-US" smtClean="0"/>
              <a:pPr/>
              <a:t>2011/1/7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A1C9F-3C17-4DDF-9F4A-3AA9AC2B5D5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D73AB-2EBE-49A0-954E-8FDDCF8837AC}" type="datetimeFigureOut">
              <a:rPr kumimoji="1" lang="ja-JP" altLang="en-US" smtClean="0"/>
              <a:pPr/>
              <a:t>2011/1/7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A1C9F-3C17-4DDF-9F4A-3AA9AC2B5D5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46D73AB-2EBE-49A0-954E-8FDDCF8837AC}" type="datetimeFigureOut">
              <a:rPr kumimoji="1" lang="ja-JP" altLang="en-US" smtClean="0"/>
              <a:pPr/>
              <a:t>2011/1/7</a:t>
            </a:fld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0DA1C9F-3C17-4DDF-9F4A-3AA9AC2B5D5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46D73AB-2EBE-49A0-954E-8FDDCF8837AC}" type="datetimeFigureOut">
              <a:rPr kumimoji="1" lang="ja-JP" altLang="en-US" smtClean="0"/>
              <a:pPr/>
              <a:t>2011/1/7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コネクタ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コネクタ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正方形/長方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円/楕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円/楕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円/楕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コネクタ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0DA1C9F-3C17-4DDF-9F4A-3AA9AC2B5D5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D73AB-2EBE-49A0-954E-8FDDCF8837AC}" type="datetimeFigureOut">
              <a:rPr kumimoji="1" lang="ja-JP" altLang="en-US" smtClean="0"/>
              <a:pPr/>
              <a:t>2011/1/7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A1C9F-3C17-4DDF-9F4A-3AA9AC2B5D5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D73AB-2EBE-49A0-954E-8FDDCF8837AC}" type="datetimeFigureOut">
              <a:rPr kumimoji="1" lang="ja-JP" altLang="en-US" smtClean="0"/>
              <a:pPr/>
              <a:t>2011/1/7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A1C9F-3C17-4DDF-9F4A-3AA9AC2B5D5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2" name="テキスト プレースホル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46D73AB-2EBE-49A0-954E-8FDDCF8837AC}" type="datetimeFigureOut">
              <a:rPr kumimoji="1" lang="ja-JP" altLang="en-US" smtClean="0"/>
              <a:pPr/>
              <a:t>2011/1/7</a:t>
            </a:fld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0DA1C9F-3C17-4DDF-9F4A-3AA9AC2B5D5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D73AB-2EBE-49A0-954E-8FDDCF8837AC}" type="datetimeFigureOut">
              <a:rPr kumimoji="1" lang="ja-JP" altLang="en-US" smtClean="0"/>
              <a:pPr/>
              <a:t>2011/1/7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A1C9F-3C17-4DDF-9F4A-3AA9AC2B5D5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円/楕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コンテンツ プレースホル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46D73AB-2EBE-49A0-954E-8FDDCF8837AC}" type="datetimeFigureOut">
              <a:rPr kumimoji="1" lang="ja-JP" altLang="en-US" smtClean="0"/>
              <a:pPr/>
              <a:t>2011/1/7</a:t>
            </a:fld>
            <a:endParaRPr kumimoji="1" lang="ja-JP" altLang="en-US"/>
          </a:p>
        </p:txBody>
      </p:sp>
      <p:sp>
        <p:nvSpPr>
          <p:cNvPr id="22" name="スライド番号プレースホル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0DA1C9F-3C17-4DDF-9F4A-3AA9AC2B5D5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3" name="フッター プレースホル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円/楕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コネクタ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付プレースホル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46D73AB-2EBE-49A0-954E-8FDDCF8837AC}" type="datetimeFigureOut">
              <a:rPr kumimoji="1" lang="ja-JP" altLang="en-US" smtClean="0"/>
              <a:pPr/>
              <a:t>2011/1/7</a:t>
            </a:fld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0DA1C9F-3C17-4DDF-9F4A-3AA9AC2B5D5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46D73AB-2EBE-49A0-954E-8FDDCF8837AC}" type="datetimeFigureOut">
              <a:rPr kumimoji="1" lang="ja-JP" altLang="en-US" smtClean="0"/>
              <a:pPr/>
              <a:t>2011/1/7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円/楕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0DA1C9F-3C17-4DDF-9F4A-3AA9AC2B5D5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1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ＶＲ特論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sz="3200" dirty="0" smtClean="0"/>
              <a:t>ヴァーチャルを用いたゲームコントローラの提案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91680" y="4653136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/>
              <a:t>1032031</a:t>
            </a:r>
            <a:r>
              <a:rPr kumimoji="1" lang="ja-JP" altLang="en-US" sz="2800" dirty="0" smtClean="0"/>
              <a:t>　恩田　大樹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目的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87624" y="1484784"/>
            <a:ext cx="61206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現状ほぼ全てのゲームは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何らかの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コントローラ</a:t>
            </a:r>
            <a:r>
              <a:rPr kumimoji="1" lang="ja-JP" altLang="en-US" sz="2800" dirty="0" smtClean="0"/>
              <a:t>を通して操作を行う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59632" y="2852936"/>
            <a:ext cx="61206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ja-JP" altLang="en-US" sz="2800" dirty="0" smtClean="0">
                <a:solidFill>
                  <a:srgbClr val="FF0000"/>
                </a:solidFill>
              </a:rPr>
              <a:t>信頼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性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ja-JP" altLang="en-US" sz="2800" dirty="0" smtClean="0">
                <a:solidFill>
                  <a:srgbClr val="FF0000"/>
                </a:solidFill>
              </a:rPr>
              <a:t>即応性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ja-JP" altLang="en-US" sz="2800" dirty="0" smtClean="0">
                <a:solidFill>
                  <a:srgbClr val="FF0000"/>
                </a:solidFill>
              </a:rPr>
              <a:t>操作性</a:t>
            </a:r>
            <a:endParaRPr lang="en-US" altLang="ja-JP" sz="2800" dirty="0" smtClean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419872" y="3284984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が求められる</a:t>
            </a:r>
            <a:endParaRPr lang="en-US" altLang="ja-JP" sz="28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11560" y="4581128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しかし、長期の使用により</a:t>
            </a:r>
            <a:r>
              <a:rPr lang="ja-JP" altLang="en-US" sz="2800" dirty="0" smtClean="0">
                <a:solidFill>
                  <a:srgbClr val="FF0000"/>
                </a:solidFill>
              </a:rPr>
              <a:t>信頼性</a:t>
            </a:r>
            <a:r>
              <a:rPr lang="ja-JP" altLang="en-US" sz="2800" dirty="0" smtClean="0"/>
              <a:t>や</a:t>
            </a:r>
            <a:r>
              <a:rPr lang="ja-JP" altLang="en-US" sz="2800" dirty="0" smtClean="0">
                <a:solidFill>
                  <a:srgbClr val="FF0000"/>
                </a:solidFill>
              </a:rPr>
              <a:t>即応性</a:t>
            </a:r>
            <a:r>
              <a:rPr lang="ja-JP" altLang="en-US" sz="2800" dirty="0"/>
              <a:t>は</a:t>
            </a:r>
            <a:r>
              <a:rPr lang="ja-JP" altLang="en-US" sz="2800" dirty="0" smtClean="0"/>
              <a:t>低下</a:t>
            </a:r>
            <a:endParaRPr lang="en-US" altLang="ja-JP" sz="28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07704" y="5733256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コントローラの買い替えが必要に</a:t>
            </a:r>
            <a:endParaRPr lang="en-US" altLang="ja-JP" sz="2800" dirty="0" smtClean="0"/>
          </a:p>
        </p:txBody>
      </p:sp>
      <p:sp>
        <p:nvSpPr>
          <p:cNvPr id="9" name="右中かっこ 8"/>
          <p:cNvSpPr/>
          <p:nvPr/>
        </p:nvSpPr>
        <p:spPr>
          <a:xfrm>
            <a:off x="2627784" y="2996952"/>
            <a:ext cx="648072" cy="108012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下矢印 9"/>
          <p:cNvSpPr/>
          <p:nvPr/>
        </p:nvSpPr>
        <p:spPr>
          <a:xfrm>
            <a:off x="3707904" y="2492896"/>
            <a:ext cx="504056" cy="504056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下矢印 11"/>
          <p:cNvSpPr/>
          <p:nvPr/>
        </p:nvSpPr>
        <p:spPr>
          <a:xfrm>
            <a:off x="3779912" y="5157192"/>
            <a:ext cx="504056" cy="504056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快適なテレビゲームのために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55576" y="1772816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長期の激しい操作をしても信頼性や即応性が</a:t>
            </a:r>
            <a:endParaRPr lang="en-US" altLang="ja-JP" sz="2800" dirty="0" smtClean="0"/>
          </a:p>
          <a:p>
            <a:r>
              <a:rPr lang="ja-JP" altLang="en-US" sz="2800" dirty="0" smtClean="0"/>
              <a:t>失われないコントローラが必要</a:t>
            </a:r>
            <a:endParaRPr lang="en-US" altLang="ja-JP" sz="28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3528" y="3645024"/>
            <a:ext cx="8532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ボタン</a:t>
            </a:r>
            <a:r>
              <a:rPr lang="ja-JP" altLang="en-US" sz="2800" dirty="0" smtClean="0"/>
              <a:t>を使用する現在のコントローラでは実現は難しい</a:t>
            </a:r>
            <a:endParaRPr lang="en-US" altLang="ja-JP" sz="28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7544" y="5229200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rgbClr val="FF0000"/>
                </a:solidFill>
              </a:rPr>
              <a:t>ＶＲ</a:t>
            </a:r>
            <a:r>
              <a:rPr lang="ja-JP" altLang="en-US" sz="3600" dirty="0" smtClean="0">
                <a:solidFill>
                  <a:srgbClr val="FF0000"/>
                </a:solidFill>
              </a:rPr>
              <a:t>を用いることでこの問題の解決を図る</a:t>
            </a:r>
            <a:endParaRPr lang="en-US" altLang="ja-JP" sz="3600" dirty="0" smtClean="0">
              <a:solidFill>
                <a:srgbClr val="FF0000"/>
              </a:solidFill>
            </a:endParaRPr>
          </a:p>
        </p:txBody>
      </p:sp>
      <p:sp>
        <p:nvSpPr>
          <p:cNvPr id="9" name="下矢印 8"/>
          <p:cNvSpPr/>
          <p:nvPr/>
        </p:nvSpPr>
        <p:spPr>
          <a:xfrm>
            <a:off x="3779912" y="2780928"/>
            <a:ext cx="576064" cy="864096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下矢印 9"/>
          <p:cNvSpPr/>
          <p:nvPr/>
        </p:nvSpPr>
        <p:spPr>
          <a:xfrm>
            <a:off x="3779912" y="4221088"/>
            <a:ext cx="576064" cy="864096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ゲームコントローラの一例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9552" y="3212976"/>
            <a:ext cx="3816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 smtClean="0"/>
              <a:t>SONY </a:t>
            </a:r>
            <a:r>
              <a:rPr lang="ja-JP" altLang="en-US" sz="2400" dirty="0" smtClean="0"/>
              <a:t>アナログコントローラ</a:t>
            </a:r>
            <a:endParaRPr lang="en-US" altLang="ja-JP" sz="2400" dirty="0" smtClean="0"/>
          </a:p>
          <a:p>
            <a:pPr algn="ctr"/>
            <a:r>
              <a:rPr lang="en-US" altLang="ja-JP" sz="2400" dirty="0" smtClean="0"/>
              <a:t>(DUALSHOCK 2)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72000" y="3573016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Nintendo </a:t>
            </a:r>
            <a:r>
              <a:rPr lang="en-US" altLang="ja-JP" sz="2400" dirty="0" err="1" smtClean="0"/>
              <a:t>Wii</a:t>
            </a:r>
            <a:r>
              <a:rPr lang="ja-JP" altLang="en-US" sz="2400" dirty="0" smtClean="0"/>
              <a:t>リモコン</a:t>
            </a:r>
            <a:endParaRPr lang="en-US" altLang="ja-JP" sz="24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71800" y="6237312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HORI</a:t>
            </a:r>
            <a:r>
              <a:rPr lang="ja-JP" altLang="en-US" sz="2400" dirty="0" smtClean="0"/>
              <a:t> フライトスティック</a:t>
            </a:r>
            <a:r>
              <a:rPr lang="en-US" altLang="ja-JP" sz="2400" dirty="0" smtClean="0"/>
              <a:t>2R</a:t>
            </a:r>
          </a:p>
        </p:txBody>
      </p:sp>
      <p:pic>
        <p:nvPicPr>
          <p:cNvPr id="8" name="図 7" descr="HP2-21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4077072"/>
            <a:ext cx="3168352" cy="2257906"/>
          </a:xfrm>
          <a:prstGeom prst="rect">
            <a:avLst/>
          </a:prstGeom>
        </p:spPr>
      </p:pic>
      <p:pic>
        <p:nvPicPr>
          <p:cNvPr id="9" name="図 8" descr="scph10010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87624" y="1412776"/>
            <a:ext cx="2520280" cy="1780998"/>
          </a:xfrm>
          <a:prstGeom prst="rect">
            <a:avLst/>
          </a:prstGeom>
        </p:spPr>
      </p:pic>
      <p:pic>
        <p:nvPicPr>
          <p:cNvPr id="11" name="図 10" descr="wiiリモコン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148064" y="764704"/>
            <a:ext cx="1846410" cy="28083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新コントローラの概要</a:t>
            </a:r>
            <a:endParaRPr kumimoji="1" lang="ja-JP" altLang="en-US" dirty="0"/>
          </a:p>
        </p:txBody>
      </p:sp>
      <p:pic>
        <p:nvPicPr>
          <p:cNvPr id="3" name="図 2" descr="インターフェース・HM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2132856"/>
            <a:ext cx="4104456" cy="2703964"/>
          </a:xfrm>
          <a:prstGeom prst="rect">
            <a:avLst/>
          </a:prstGeom>
        </p:spPr>
      </p:pic>
      <p:pic>
        <p:nvPicPr>
          <p:cNvPr id="4" name="図 3" descr="インターフェース・コントローラ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52120" y="2636912"/>
            <a:ext cx="2880320" cy="1171281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323528" y="1628800"/>
            <a:ext cx="4248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・ビデオ透過ヘッドマウントディスプレイ</a:t>
            </a:r>
            <a:endParaRPr kumimoji="1" lang="ja-JP" altLang="en-US" sz="2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419872" y="442782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ゲーム画面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148064" y="1628800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・コントローラ型インターフェース</a:t>
            </a:r>
            <a:endParaRPr kumimoji="1" lang="ja-JP" altLang="en-US" sz="2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860032" y="249289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マーカー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5536" y="4437112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ゲーム機</a:t>
            </a:r>
            <a:r>
              <a:rPr kumimoji="1" lang="en-US" altLang="ja-JP" dirty="0" smtClean="0"/>
              <a:t>,</a:t>
            </a:r>
            <a:r>
              <a:rPr kumimoji="1" lang="ja-JP" altLang="en-US" dirty="0" smtClean="0"/>
              <a:t>パソコンに接続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796136" y="386104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内部にジャイロセンサを搭載</a:t>
            </a:r>
            <a:endParaRPr kumimoji="1" lang="ja-JP" altLang="en-US" dirty="0"/>
          </a:p>
        </p:txBody>
      </p:sp>
      <p:sp>
        <p:nvSpPr>
          <p:cNvPr id="14" name="角丸四角形 13"/>
          <p:cNvSpPr/>
          <p:nvPr/>
        </p:nvSpPr>
        <p:spPr>
          <a:xfrm>
            <a:off x="179512" y="5085184"/>
            <a:ext cx="4752528" cy="100811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2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ジャイロセンサからコントローラ型インターフェースの姿勢を読み取り、マーカーの位置を基準に</a:t>
            </a:r>
            <a:r>
              <a:rPr lang="en-US" altLang="ja-JP" dirty="0" smtClean="0"/>
              <a:t>3D</a:t>
            </a:r>
            <a:r>
              <a:rPr lang="ja-JP" altLang="en-US" dirty="0" smtClean="0"/>
              <a:t>モデルを表示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5364088" y="4437112"/>
            <a:ext cx="3456384" cy="122413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操作の邪魔にならない位置に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パラレルリンクを取り付ける。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左右の親指</a:t>
            </a:r>
            <a:r>
              <a:rPr lang="en-US" altLang="ja-JP" dirty="0" smtClean="0"/>
              <a:t>,</a:t>
            </a:r>
            <a:r>
              <a:rPr lang="ja-JP" altLang="en-US" dirty="0" smtClean="0"/>
              <a:t>人差し指の位置は、パラレルリンクを用いて読み取る</a:t>
            </a:r>
          </a:p>
        </p:txBody>
      </p:sp>
      <p:cxnSp>
        <p:nvCxnSpPr>
          <p:cNvPr id="17" name="直線矢印コネクタ 16"/>
          <p:cNvCxnSpPr/>
          <p:nvPr/>
        </p:nvCxnSpPr>
        <p:spPr>
          <a:xfrm rot="5400000" flipH="1" flipV="1">
            <a:off x="1511660" y="3825044"/>
            <a:ext cx="1152128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>
            <a:stCxn id="6" idx="0"/>
          </p:cNvCxnSpPr>
          <p:nvPr/>
        </p:nvCxnSpPr>
        <p:spPr>
          <a:xfrm rot="16200000" flipV="1">
            <a:off x="3640542" y="4000418"/>
            <a:ext cx="71078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>
            <a:off x="5724128" y="2708920"/>
            <a:ext cx="122413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stCxn id="11" idx="0"/>
          </p:cNvCxnSpPr>
          <p:nvPr/>
        </p:nvCxnSpPr>
        <p:spPr>
          <a:xfrm rot="16200000" flipV="1">
            <a:off x="6516216" y="3068960"/>
            <a:ext cx="504056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>
            <a:stCxn id="11" idx="0"/>
          </p:cNvCxnSpPr>
          <p:nvPr/>
        </p:nvCxnSpPr>
        <p:spPr>
          <a:xfrm rot="5400000" flipH="1" flipV="1">
            <a:off x="7344308" y="3320988"/>
            <a:ext cx="50405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工夫した点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53136"/>
          </a:xfrm>
        </p:spPr>
        <p:txBody>
          <a:bodyPr>
            <a:normAutofit/>
          </a:bodyPr>
          <a:lstStyle/>
          <a:p>
            <a:r>
              <a:rPr lang="ja-JP" altLang="en-US" sz="2800" dirty="0" smtClean="0"/>
              <a:t>従来のコントローラのインターフェースから形状を大きく変わらないようにした点</a:t>
            </a:r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kumimoji="1" lang="ja-JP" altLang="en-US" sz="2800" dirty="0" smtClean="0"/>
              <a:t>コントローラがすぐに見えるように、簡単な方法で</a:t>
            </a:r>
            <a:r>
              <a:rPr kumimoji="1" lang="en-US" altLang="ja-JP" sz="2800" dirty="0" smtClean="0"/>
              <a:t>3D</a:t>
            </a:r>
            <a:r>
              <a:rPr kumimoji="1" lang="ja-JP" altLang="en-US" sz="2800" dirty="0" smtClean="0"/>
              <a:t>表示を行うようにした点</a:t>
            </a:r>
            <a:endParaRPr kumimoji="1" lang="en-US" altLang="ja-JP" sz="2800" dirty="0" smtClean="0"/>
          </a:p>
          <a:p>
            <a:endParaRPr lang="en-US" altLang="ja-JP" sz="2800" dirty="0" smtClean="0"/>
          </a:p>
          <a:p>
            <a:r>
              <a:rPr kumimoji="1" lang="ja-JP" altLang="en-US" sz="2800" dirty="0" smtClean="0"/>
              <a:t>ゲーム画面をシステム内部に組み込み出力させることで、テレビジョンのような映像機器の購入を不要にさせた点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179512" y="1484784"/>
            <a:ext cx="7467600" cy="4873752"/>
          </a:xfrm>
        </p:spPr>
        <p:txBody>
          <a:bodyPr>
            <a:normAutofit/>
          </a:bodyPr>
          <a:lstStyle/>
          <a:p>
            <a:r>
              <a:rPr kumimoji="1" lang="ja-JP" altLang="en-US" sz="2800" dirty="0" smtClean="0"/>
              <a:t>システムの特徴</a:t>
            </a:r>
            <a:endParaRPr kumimoji="1" lang="en-US" altLang="ja-JP" sz="2800" dirty="0" smtClean="0"/>
          </a:p>
          <a:p>
            <a:endParaRPr lang="en-US" altLang="ja-JP" sz="2800" dirty="0" smtClean="0"/>
          </a:p>
          <a:p>
            <a:endParaRPr kumimoji="1" lang="en-US" altLang="ja-JP" sz="2800" dirty="0" smtClean="0"/>
          </a:p>
          <a:p>
            <a:pPr>
              <a:buNone/>
            </a:pPr>
            <a:endParaRPr kumimoji="1" lang="en-US" altLang="ja-JP" sz="2800" dirty="0" smtClean="0"/>
          </a:p>
          <a:p>
            <a:r>
              <a:rPr lang="ja-JP" altLang="en-US" sz="2800" dirty="0" smtClean="0"/>
              <a:t>システムの問題点</a:t>
            </a:r>
            <a:endParaRPr kumimoji="1"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544" y="4077072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・パラレルリンクによる重量の増加とインターフェースの肥大化</a:t>
            </a:r>
            <a:endParaRPr lang="en-US" altLang="ja-JP" sz="2400" dirty="0" smtClean="0"/>
          </a:p>
          <a:p>
            <a:r>
              <a:rPr lang="ja-JP" altLang="en-US" sz="2400" dirty="0" smtClean="0"/>
              <a:t>・ボタンを押す感覚を与えるための、力フィードバック制御の難しさ</a:t>
            </a:r>
            <a:endParaRPr lang="en-US" altLang="ja-JP" sz="24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7544" y="2060848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・長期間同じ感覚でコントローラとして使用することが可能</a:t>
            </a:r>
            <a:endParaRPr lang="en-US" altLang="ja-JP" sz="2400" dirty="0" smtClean="0"/>
          </a:p>
          <a:p>
            <a:r>
              <a:rPr lang="ja-JP" altLang="en-US" sz="2400" dirty="0" smtClean="0"/>
              <a:t>・複雑な演算をさせないことによる</a:t>
            </a:r>
            <a:r>
              <a:rPr lang="en-US" altLang="ja-JP" sz="2400" dirty="0" smtClean="0"/>
              <a:t>3D</a:t>
            </a:r>
            <a:r>
              <a:rPr lang="ja-JP" altLang="en-US" sz="2400" dirty="0" smtClean="0"/>
              <a:t>処理の高速化</a:t>
            </a:r>
            <a:endParaRPr lang="en-US" altLang="ja-JP" sz="2400" dirty="0" smtClean="0"/>
          </a:p>
          <a:p>
            <a:r>
              <a:rPr lang="ja-JP" altLang="en-US" sz="2400" dirty="0" smtClean="0"/>
              <a:t>・テレビジョンのような映像機器が不要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179512" y="2348979"/>
            <a:ext cx="8748712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endParaRPr lang="ja-JP" altLang="en-US" sz="4400" b="0" dirty="0">
              <a:latin typeface="Arial" pitchFamily="34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ja-JP" altLang="en-US" sz="4400" b="0" dirty="0">
                <a:latin typeface="Arial" pitchFamily="34" charset="0"/>
              </a:rPr>
              <a:t>ご清聴頂き、ありがとうございました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スパイス">
  <a:themeElements>
    <a:clrScheme name="スパイス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スパイス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スパイス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188</TotalTime>
  <Words>315</Words>
  <Application>Microsoft Office PowerPoint</Application>
  <PresentationFormat>画面に合わせる (4:3)</PresentationFormat>
  <Paragraphs>59</Paragraphs>
  <Slides>8</Slides>
  <Notes>8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スパイス</vt:lpstr>
      <vt:lpstr>ＶＲ特論 ヴァーチャルを用いたゲームコントローラの提案</vt:lpstr>
      <vt:lpstr>目的</vt:lpstr>
      <vt:lpstr>快適なテレビゲームのために</vt:lpstr>
      <vt:lpstr>ゲームコントローラの一例</vt:lpstr>
      <vt:lpstr>新コントローラの概要</vt:lpstr>
      <vt:lpstr>工夫した点</vt:lpstr>
      <vt:lpstr>まとめ</vt:lpstr>
      <vt:lpstr>スライド 8</vt:lpstr>
    </vt:vector>
  </TitlesOfParts>
  <Company>TAG-LAB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ＶＲ特論 ヴァーチャルを用いたゲームコントローラの提案</dc:title>
  <dc:creator>onda</dc:creator>
  <cp:lastModifiedBy>onda</cp:lastModifiedBy>
  <cp:revision>6</cp:revision>
  <dcterms:created xsi:type="dcterms:W3CDTF">2011-01-06T10:44:23Z</dcterms:created>
  <dcterms:modified xsi:type="dcterms:W3CDTF">2011-01-07T04:41:29Z</dcterms:modified>
</cp:coreProperties>
</file>